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6" autoAdjust="0"/>
    <p:restoredTop sz="94491" autoAdjust="0"/>
  </p:normalViewPr>
  <p:slideViewPr>
    <p:cSldViewPr snapToObjects="1" showGuides="1">
      <p:cViewPr varScale="1">
        <p:scale>
          <a:sx n="71" d="100"/>
          <a:sy n="71" d="100"/>
        </p:scale>
        <p:origin x="-1326" y="-90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6498560"/>
        <c:axId val="66500096"/>
      </c:barChart>
      <c:catAx>
        <c:axId val="66498560"/>
        <c:scaling>
          <c:orientation val="maxMin"/>
        </c:scaling>
        <c:delete val="1"/>
        <c:axPos val="b"/>
        <c:tickLblPos val="none"/>
        <c:crossAx val="66500096"/>
        <c:crosses val="autoZero"/>
        <c:auto val="1"/>
        <c:lblAlgn val="ctr"/>
        <c:lblOffset val="100"/>
      </c:catAx>
      <c:valAx>
        <c:axId val="66500096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6498560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94"/>
          <c:h val="0.39344262295082044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8"/>
          <c:y val="8.8607594936708861E-2"/>
          <c:w val="0.67718191377497472"/>
          <c:h val="0.91350210970463952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0.15000000000000005</c:v>
                </c:pt>
                <c:pt idx="3">
                  <c:v>0.1</c:v>
                </c:pt>
                <c:pt idx="4">
                  <c:v>0.8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0.05</c:v>
                </c:pt>
                <c:pt idx="4">
                  <c:v>0.70000000000000018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0.3000000000000001</c:v>
                </c:pt>
                <c:pt idx="4">
                  <c:v>0.65000000000000024</c:v>
                </c:pt>
              </c:numCache>
            </c:numRef>
          </c:val>
        </c:ser>
        <c:dLbls>
          <c:showVal val="1"/>
        </c:dLbls>
        <c:gapWidth val="60"/>
        <c:axId val="74022272"/>
        <c:axId val="74028160"/>
      </c:barChart>
      <c:catAx>
        <c:axId val="74022272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028160"/>
        <c:crosses val="autoZero"/>
        <c:auto val="1"/>
        <c:lblAlgn val="ctr"/>
        <c:lblOffset val="100"/>
        <c:tickLblSkip val="1"/>
        <c:tickMarkSkip val="1"/>
      </c:catAx>
      <c:valAx>
        <c:axId val="7402816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4022272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6E-3"/>
          <c:w val="0.64353312302839161"/>
          <c:h val="5.9071729957805991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0.65000000000000024</c:v>
                </c:pt>
                <c:pt idx="1">
                  <c:v>0.70000000000000018</c:v>
                </c:pt>
                <c:pt idx="2">
                  <c:v>0.65000000000000024</c:v>
                </c:pt>
                <c:pt idx="4">
                  <c:v>0.9</c:v>
                </c:pt>
                <c:pt idx="5">
                  <c:v>0.9</c:v>
                </c:pt>
                <c:pt idx="6">
                  <c:v>0.8</c:v>
                </c:pt>
                <c:pt idx="8">
                  <c:v>1</c:v>
                </c:pt>
                <c:pt idx="9">
                  <c:v>0.95000000000000018</c:v>
                </c:pt>
                <c:pt idx="10">
                  <c:v>1</c:v>
                </c:pt>
                <c:pt idx="12">
                  <c:v>0.4</c:v>
                </c:pt>
                <c:pt idx="13">
                  <c:v>0.35000000000000009</c:v>
                </c:pt>
                <c:pt idx="14">
                  <c:v>0.75000000000000022</c:v>
                </c:pt>
                <c:pt idx="16">
                  <c:v>0.95000000000000018</c:v>
                </c:pt>
                <c:pt idx="17">
                  <c:v>1</c:v>
                </c:pt>
                <c:pt idx="18">
                  <c:v>1</c:v>
                </c:pt>
                <c:pt idx="20">
                  <c:v>0.1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487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0.35000000000000009</c:v>
                </c:pt>
                <c:pt idx="1">
                  <c:v>0.3000000000000001</c:v>
                </c:pt>
                <c:pt idx="2">
                  <c:v>0.35000000000000009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9">
                  <c:v>0.05</c:v>
                </c:pt>
                <c:pt idx="12">
                  <c:v>0.6000000000000002</c:v>
                </c:pt>
                <c:pt idx="13">
                  <c:v>0.65000000000000024</c:v>
                </c:pt>
                <c:pt idx="14">
                  <c:v>0.25</c:v>
                </c:pt>
                <c:pt idx="16">
                  <c:v>0.05</c:v>
                </c:pt>
                <c:pt idx="20">
                  <c:v>0.9</c:v>
                </c:pt>
                <c:pt idx="21">
                  <c:v>1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75566080"/>
        <c:axId val="75584256"/>
      </c:barChart>
      <c:catAx>
        <c:axId val="75566080"/>
        <c:scaling>
          <c:orientation val="maxMin"/>
        </c:scaling>
        <c:delete val="1"/>
        <c:axPos val="l"/>
        <c:tickLblPos val="none"/>
        <c:crossAx val="75584256"/>
        <c:crosses val="autoZero"/>
        <c:auto val="1"/>
        <c:lblAlgn val="ctr"/>
        <c:lblOffset val="100"/>
      </c:catAx>
      <c:valAx>
        <c:axId val="75584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556608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44"/>
          <c:y val="2.100840336134455E-3"/>
          <c:w val="0.57384441939120723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1.1162125426825684E-2"/>
                  <c:y val="6.2620444614317561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51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0.8500000000000002</c:v>
                </c:pt>
                <c:pt idx="1">
                  <c:v>0.8</c:v>
                </c:pt>
                <c:pt idx="2">
                  <c:v>0.95000000000000018</c:v>
                </c:pt>
                <c:pt idx="4">
                  <c:v>0.8500000000000002</c:v>
                </c:pt>
                <c:pt idx="5">
                  <c:v>0.9</c:v>
                </c:pt>
                <c:pt idx="6">
                  <c:v>0.95000000000000018</c:v>
                </c:pt>
                <c:pt idx="8">
                  <c:v>0.1</c:v>
                </c:pt>
                <c:pt idx="9">
                  <c:v>0.1</c:v>
                </c:pt>
                <c:pt idx="12">
                  <c:v>0.9</c:v>
                </c:pt>
                <c:pt idx="13">
                  <c:v>0.9</c:v>
                </c:pt>
                <c:pt idx="14">
                  <c:v>0.75000000000000022</c:v>
                </c:pt>
                <c:pt idx="16">
                  <c:v>0.8</c:v>
                </c:pt>
                <c:pt idx="17">
                  <c:v>0.6000000000000002</c:v>
                </c:pt>
                <c:pt idx="18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288510299791002E-2"/>
                  <c:y val="6.2620444614317561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4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54E-3"/>
                  <c:y val="4.7212949456490972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0.15000000000000005</c:v>
                </c:pt>
                <c:pt idx="1">
                  <c:v>0.1</c:v>
                </c:pt>
                <c:pt idx="2">
                  <c:v>5.0000000000000017E-2</c:v>
                </c:pt>
                <c:pt idx="8">
                  <c:v>0.8500000000000002</c:v>
                </c:pt>
                <c:pt idx="9">
                  <c:v>0.8</c:v>
                </c:pt>
                <c:pt idx="10">
                  <c:v>0.8500000000000002</c:v>
                </c:pt>
                <c:pt idx="12">
                  <c:v>5.0000000000000017E-2</c:v>
                </c:pt>
                <c:pt idx="14">
                  <c:v>0.1</c:v>
                </c:pt>
                <c:pt idx="16">
                  <c:v>0.2</c:v>
                </c:pt>
                <c:pt idx="17">
                  <c:v>0.4</c:v>
                </c:pt>
                <c:pt idx="18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1">
                  <c:v>0.1</c:v>
                </c:pt>
                <c:pt idx="4">
                  <c:v>0.15000000000000005</c:v>
                </c:pt>
                <c:pt idx="5">
                  <c:v>0.1</c:v>
                </c:pt>
                <c:pt idx="6">
                  <c:v>5.0000000000000017E-2</c:v>
                </c:pt>
                <c:pt idx="8">
                  <c:v>5.0000000000000017E-2</c:v>
                </c:pt>
                <c:pt idx="9">
                  <c:v>0.1</c:v>
                </c:pt>
                <c:pt idx="10">
                  <c:v>0.15000000000000005</c:v>
                </c:pt>
                <c:pt idx="12">
                  <c:v>5.0000000000000017E-2</c:v>
                </c:pt>
                <c:pt idx="13">
                  <c:v>0.1</c:v>
                </c:pt>
                <c:pt idx="14">
                  <c:v>0.15000000000000005</c:v>
                </c:pt>
              </c:numCache>
            </c:numRef>
          </c:val>
        </c:ser>
        <c:dLbls>
          <c:showVal val="1"/>
        </c:dLbls>
        <c:gapWidth val="60"/>
        <c:overlap val="100"/>
        <c:axId val="53868032"/>
        <c:axId val="53869568"/>
      </c:barChart>
      <c:catAx>
        <c:axId val="53868032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3869568"/>
        <c:crosses val="autoZero"/>
        <c:auto val="1"/>
        <c:lblAlgn val="ctr"/>
        <c:lblOffset val="100"/>
        <c:tickLblSkip val="1"/>
        <c:tickMarkSkip val="1"/>
      </c:catAx>
      <c:valAx>
        <c:axId val="538695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53868032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29"/>
          <c:y val="0.92647058823529416"/>
          <c:w val="0.66854565952649547"/>
          <c:h val="7.5630252100840373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(N=12)</c:v>
                </c:pt>
                <c:pt idx="2">
                  <c:v>2010 (N=17)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0.92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79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(N=12)</c:v>
                </c:pt>
                <c:pt idx="2">
                  <c:v>2010 (N=17)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8.0000000000000029E-2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(N=12)</c:v>
                </c:pt>
                <c:pt idx="2">
                  <c:v>2010 (N=17)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  <c:pt idx="2" formatCode="0%">
                  <c:v>6.0000000000000019E-2</c:v>
                </c:pt>
              </c:numCache>
            </c:numRef>
          </c:val>
        </c:ser>
        <c:dLbls>
          <c:showVal val="1"/>
        </c:dLbls>
        <c:gapWidth val="60"/>
        <c:overlap val="100"/>
        <c:axId val="53422720"/>
        <c:axId val="53449088"/>
      </c:barChart>
      <c:catAx>
        <c:axId val="5342272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3449088"/>
        <c:crosses val="autoZero"/>
        <c:auto val="1"/>
        <c:lblAlgn val="ctr"/>
        <c:lblOffset val="100"/>
        <c:tickLblSkip val="1"/>
        <c:tickMarkSkip val="1"/>
      </c:catAx>
      <c:valAx>
        <c:axId val="534490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5342272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79"/>
          <c:y val="0.10318949343339587"/>
          <c:w val="0.45130641330166338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0.65000000000000024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0.65000000000000024</c:v>
                </c:pt>
                <c:pt idx="1">
                  <c:v>0.3000000000000001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75975296"/>
        <c:axId val="75993472"/>
      </c:barChart>
      <c:catAx>
        <c:axId val="75975296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993472"/>
        <c:crosses val="autoZero"/>
        <c:auto val="1"/>
        <c:lblAlgn val="ctr"/>
        <c:lblOffset val="100"/>
        <c:tickLblSkip val="1"/>
        <c:tickMarkSkip val="1"/>
      </c:catAx>
      <c:valAx>
        <c:axId val="759934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5975296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0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8750000000000022"/>
          <c:y val="0.26943005181347152"/>
          <c:w val="0.81473214285714257"/>
          <c:h val="0.73575129533678874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92"/>
                  <c:y val="-5.7090713254854073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43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9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75811456"/>
        <c:axId val="76099968"/>
      </c:barChart>
      <c:catAx>
        <c:axId val="75811456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099968"/>
        <c:crosses val="autoZero"/>
        <c:auto val="1"/>
        <c:lblAlgn val="ctr"/>
        <c:lblOffset val="100"/>
        <c:tickLblSkip val="1"/>
        <c:tickMarkSkip val="1"/>
      </c:catAx>
      <c:valAx>
        <c:axId val="76099968"/>
        <c:scaling>
          <c:orientation val="minMax"/>
        </c:scaling>
        <c:delete val="1"/>
        <c:axPos val="b"/>
        <c:numFmt formatCode="0%" sourceLinked="1"/>
        <c:tickLblPos val="none"/>
        <c:crossAx val="75811456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59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0.8</c:v>
                </c:pt>
              </c:numCache>
            </c:numRef>
          </c:val>
        </c:ser>
        <c:dLbls>
          <c:showVal val="1"/>
        </c:dLbls>
        <c:gapWidth val="20"/>
        <c:overlap val="100"/>
        <c:axId val="76138752"/>
        <c:axId val="76226560"/>
      </c:barChart>
      <c:catAx>
        <c:axId val="7613875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226560"/>
        <c:crosses val="autoZero"/>
        <c:auto val="1"/>
        <c:lblAlgn val="ctr"/>
        <c:lblOffset val="100"/>
        <c:tickLblSkip val="1"/>
        <c:tickMarkSkip val="1"/>
      </c:catAx>
      <c:valAx>
        <c:axId val="76226560"/>
        <c:scaling>
          <c:orientation val="minMax"/>
        </c:scaling>
        <c:delete val="1"/>
        <c:axPos val="b"/>
        <c:numFmt formatCode="0%" sourceLinked="1"/>
        <c:tickLblPos val="none"/>
        <c:crossAx val="7613875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31"/>
          <c:y val="1.6977928692699519E-3"/>
          <c:w val="0.79714738510301109"/>
          <c:h val="0.9337860780984730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0.95000000000000018</c:v>
                </c:pt>
                <c:pt idx="1">
                  <c:v>0.95000000000000018</c:v>
                </c:pt>
                <c:pt idx="2">
                  <c:v>1</c:v>
                </c:pt>
                <c:pt idx="4">
                  <c:v>0.95000000000000018</c:v>
                </c:pt>
                <c:pt idx="5">
                  <c:v>1</c:v>
                </c:pt>
                <c:pt idx="6">
                  <c:v>1</c:v>
                </c:pt>
                <c:pt idx="8">
                  <c:v>0.05</c:v>
                </c:pt>
                <c:pt idx="9">
                  <c:v>0.1</c:v>
                </c:pt>
                <c:pt idx="13">
                  <c:v>0.05</c:v>
                </c:pt>
                <c:pt idx="16">
                  <c:v>0.15000000000000005</c:v>
                </c:pt>
                <c:pt idx="17">
                  <c:v>0.05</c:v>
                </c:pt>
                <c:pt idx="20">
                  <c:v>0.9</c:v>
                </c:pt>
                <c:pt idx="21">
                  <c:v>0.95000000000000018</c:v>
                </c:pt>
                <c:pt idx="2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9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361215500052449E-2"/>
                  <c:y val="6.4777605793509803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91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0.05</c:v>
                </c:pt>
                <c:pt idx="1">
                  <c:v>0.05</c:v>
                </c:pt>
                <c:pt idx="4">
                  <c:v>0.05</c:v>
                </c:pt>
                <c:pt idx="8">
                  <c:v>0.95000000000000018</c:v>
                </c:pt>
                <c:pt idx="9">
                  <c:v>0.9</c:v>
                </c:pt>
                <c:pt idx="10">
                  <c:v>1</c:v>
                </c:pt>
                <c:pt idx="12">
                  <c:v>1</c:v>
                </c:pt>
                <c:pt idx="13">
                  <c:v>0.95000000000000018</c:v>
                </c:pt>
                <c:pt idx="14">
                  <c:v>1</c:v>
                </c:pt>
                <c:pt idx="16">
                  <c:v>0.8500000000000002</c:v>
                </c:pt>
                <c:pt idx="17">
                  <c:v>0.95000000000000018</c:v>
                </c:pt>
                <c:pt idx="18">
                  <c:v>1</c:v>
                </c:pt>
                <c:pt idx="20">
                  <c:v>0.1</c:v>
                </c:pt>
                <c:pt idx="21">
                  <c:v>0.05</c:v>
                </c:pt>
                <c:pt idx="2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102"/>
                  <c:y val="5.762962745316729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77"/>
                  <c:y val="8.8454543978705082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76380416"/>
        <c:axId val="76390400"/>
      </c:barChart>
      <c:catAx>
        <c:axId val="76380416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390400"/>
        <c:crosses val="autoZero"/>
        <c:auto val="1"/>
        <c:lblAlgn val="ctr"/>
        <c:lblOffset val="100"/>
        <c:tickLblSkip val="1"/>
        <c:tickMarkSkip val="1"/>
      </c:catAx>
      <c:valAx>
        <c:axId val="763904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638041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5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0.70000000000000018</c:v>
                </c:pt>
                <c:pt idx="1">
                  <c:v>0.70000000000000018</c:v>
                </c:pt>
                <c:pt idx="2">
                  <c:v>0.70000000000000018</c:v>
                </c:pt>
                <c:pt idx="4">
                  <c:v>0.95000000000000018</c:v>
                </c:pt>
                <c:pt idx="5">
                  <c:v>0.9</c:v>
                </c:pt>
                <c:pt idx="6">
                  <c:v>1</c:v>
                </c:pt>
                <c:pt idx="8">
                  <c:v>0.05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99849895782092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4E-2"/>
                  <c:y val="-2.7357790885252711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0.3000000000000001</c:v>
                </c:pt>
                <c:pt idx="1">
                  <c:v>0.3000000000000001</c:v>
                </c:pt>
                <c:pt idx="2">
                  <c:v>0.3000000000000001</c:v>
                </c:pt>
                <c:pt idx="4">
                  <c:v>0.05</c:v>
                </c:pt>
                <c:pt idx="5">
                  <c:v>0.1</c:v>
                </c:pt>
                <c:pt idx="8">
                  <c:v>0.95000000000000018</c:v>
                </c:pt>
                <c:pt idx="9">
                  <c:v>1</c:v>
                </c:pt>
                <c:pt idx="10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02"/>
                  <c:y val="4.945547209504546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7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76720384"/>
        <c:axId val="76738560"/>
      </c:barChart>
      <c:catAx>
        <c:axId val="76720384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738560"/>
        <c:crosses val="autoZero"/>
        <c:auto val="1"/>
        <c:lblAlgn val="ctr"/>
        <c:lblOffset val="100"/>
        <c:tickLblSkip val="1"/>
        <c:tickMarkSkip val="1"/>
      </c:catAx>
      <c:valAx>
        <c:axId val="767385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6720384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69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0.25</c:v>
                </c:pt>
                <c:pt idx="1">
                  <c:v>0.1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</c:v>
                </c:pt>
                <c:pt idx="1">
                  <c:v>0.55000000000000004</c:v>
                </c:pt>
                <c:pt idx="2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798345219503835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0.35000000000000009</c:v>
                </c:pt>
                <c:pt idx="1">
                  <c:v>0.35000000000000009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gapWidth val="20"/>
        <c:overlap val="100"/>
        <c:axId val="77002240"/>
        <c:axId val="77003776"/>
      </c:barChart>
      <c:catAx>
        <c:axId val="77002240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7003776"/>
        <c:crosses val="autoZero"/>
        <c:auto val="1"/>
        <c:lblAlgn val="ctr"/>
        <c:lblOffset val="100"/>
        <c:tickLblSkip val="1"/>
        <c:tickMarkSkip val="1"/>
      </c:catAx>
      <c:valAx>
        <c:axId val="77003776"/>
        <c:scaling>
          <c:orientation val="minMax"/>
        </c:scaling>
        <c:delete val="1"/>
        <c:axPos val="l"/>
        <c:numFmt formatCode="0%" sourceLinked="1"/>
        <c:tickLblPos val="none"/>
        <c:crossAx val="77002240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9"/>
          <c:w val="0.28358208955223924"/>
          <c:h val="0.32937181663837056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0.20268138051650575"/>
          <c:w val="0.94925028835063441"/>
          <c:h val="0.79731861948349536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dLbl>
              <c:idx val="2"/>
              <c:layout>
                <c:manualLayout>
                  <c:x val="-3.3382013245562294E-3"/>
                  <c:y val="6.0357200566502275E-2"/>
                </c:manualLayout>
              </c:layout>
              <c:showVal val="1"/>
            </c:dLbl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3.5</c:v>
                </c:pt>
                <c:pt idx="2" formatCode="0.0">
                  <c:v>13.850000000000003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4.45</c:v>
                </c:pt>
                <c:pt idx="2" formatCode="0.0">
                  <c:v>9.0500000000000007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1.8</c:v>
                </c:pt>
                <c:pt idx="2" formatCode="0.0">
                  <c:v>3.3</c:v>
                </c:pt>
              </c:numCache>
            </c:numRef>
          </c:val>
        </c:ser>
        <c:dLbls>
          <c:showVal val="1"/>
        </c:dLbls>
        <c:gapWidth val="60"/>
        <c:overlap val="-60"/>
        <c:axId val="67198336"/>
        <c:axId val="66606208"/>
      </c:barChart>
      <c:catAx>
        <c:axId val="67198336"/>
        <c:scaling>
          <c:orientation val="maxMin"/>
        </c:scaling>
        <c:delete val="1"/>
        <c:axPos val="b"/>
        <c:tickLblPos val="none"/>
        <c:crossAx val="66606208"/>
        <c:crosses val="autoZero"/>
        <c:auto val="1"/>
        <c:lblAlgn val="ctr"/>
        <c:lblOffset val="100"/>
      </c:catAx>
      <c:valAx>
        <c:axId val="66606208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6719833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84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0.65000000000000024</c:v>
                </c:pt>
                <c:pt idx="1">
                  <c:v>0.05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0.65000000000000024</c:v>
                </c:pt>
                <c:pt idx="1">
                  <c:v>0.2</c:v>
                </c:pt>
                <c:pt idx="3">
                  <c:v>0.15000000000000005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0.70000000000000018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77186560"/>
        <c:axId val="77188096"/>
      </c:barChart>
      <c:catAx>
        <c:axId val="7718656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7188096"/>
        <c:crosses val="autoZero"/>
        <c:auto val="1"/>
        <c:lblAlgn val="ctr"/>
        <c:lblOffset val="100"/>
        <c:tickLblSkip val="1"/>
        <c:tickMarkSkip val="1"/>
      </c:catAx>
      <c:valAx>
        <c:axId val="771880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18656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33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0.15000000000000005</c:v>
                </c:pt>
                <c:pt idx="2">
                  <c:v>0.1</c:v>
                </c:pt>
                <c:pt idx="3">
                  <c:v>0.65000000000000024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0.15000000000000005</c:v>
                </c:pt>
                <c:pt idx="1">
                  <c:v>0.1</c:v>
                </c:pt>
                <c:pt idx="2">
                  <c:v>0.05</c:v>
                </c:pt>
                <c:pt idx="3">
                  <c:v>0.70000000000000018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3">
                  <c:v>0.70000000000000018</c:v>
                </c:pt>
              </c:numCache>
            </c:numRef>
          </c:val>
        </c:ser>
        <c:dLbls>
          <c:showVal val="1"/>
        </c:dLbls>
        <c:gapWidth val="60"/>
        <c:axId val="77321728"/>
        <c:axId val="77323264"/>
      </c:barChart>
      <c:catAx>
        <c:axId val="7732172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7323264"/>
        <c:crosses val="autoZero"/>
        <c:auto val="1"/>
        <c:lblAlgn val="ctr"/>
        <c:lblOffset val="100"/>
        <c:tickLblSkip val="1"/>
        <c:tickMarkSkip val="1"/>
      </c:catAx>
      <c:valAx>
        <c:axId val="77323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32172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%">
                  <c:v>0.75000000000000022</c:v>
                </c:pt>
                <c:pt idx="2" formatCode="0%">
                  <c:v>0.05</c:v>
                </c:pt>
                <c:pt idx="3" formatCode="0%">
                  <c:v>0.25</c:v>
                </c:pt>
                <c:pt idx="5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%">
                  <c:v>0.95000000000000018</c:v>
                </c:pt>
                <c:pt idx="3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 formatCode="General">
                  <c:v>0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60"/>
        <c:axId val="77554432"/>
        <c:axId val="77555968"/>
      </c:barChart>
      <c:catAx>
        <c:axId val="7755443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7555968"/>
        <c:crosses val="autoZero"/>
        <c:auto val="1"/>
        <c:lblAlgn val="ctr"/>
        <c:lblOffset val="100"/>
        <c:tickLblSkip val="1"/>
        <c:tickMarkSkip val="1"/>
      </c:catAx>
      <c:valAx>
        <c:axId val="77555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554432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77589504"/>
        <c:axId val="77673216"/>
      </c:barChart>
      <c:catAx>
        <c:axId val="77589504"/>
        <c:scaling>
          <c:orientation val="maxMin"/>
        </c:scaling>
        <c:delete val="1"/>
        <c:axPos val="l"/>
        <c:numFmt formatCode="General" sourceLinked="1"/>
        <c:tickLblPos val="none"/>
        <c:crossAx val="77673216"/>
        <c:crosses val="autoZero"/>
        <c:auto val="1"/>
        <c:lblAlgn val="ctr"/>
        <c:lblOffset val="100"/>
      </c:catAx>
      <c:valAx>
        <c:axId val="7767321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77589504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1.1627906976744169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4933333333333363"/>
          <c:y val="8.3140877598152599E-2"/>
          <c:w val="0.75200000000000089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0.6000000000000002</c:v>
                </c:pt>
                <c:pt idx="2">
                  <c:v>0.55000000000000004</c:v>
                </c:pt>
                <c:pt idx="3">
                  <c:v>0.35000000000000009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0.95000000000000018</c:v>
                </c:pt>
                <c:pt idx="1">
                  <c:v>0.5</c:v>
                </c:pt>
                <c:pt idx="2">
                  <c:v>0.55000000000000004</c:v>
                </c:pt>
                <c:pt idx="3">
                  <c:v>0.4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0.95000000000000018</c:v>
                </c:pt>
                <c:pt idx="1">
                  <c:v>0.5</c:v>
                </c:pt>
                <c:pt idx="2">
                  <c:v>0.75000000000000022</c:v>
                </c:pt>
                <c:pt idx="3">
                  <c:v>0.4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76616064"/>
        <c:axId val="76617600"/>
      </c:barChart>
      <c:catAx>
        <c:axId val="7661606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617600"/>
        <c:crosses val="autoZero"/>
        <c:auto val="1"/>
        <c:lblAlgn val="ctr"/>
        <c:lblOffset val="100"/>
        <c:tickLblSkip val="1"/>
        <c:tickMarkSkip val="1"/>
      </c:catAx>
      <c:valAx>
        <c:axId val="766176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661606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44"/>
          <c:y val="9.0206185567010419E-2"/>
          <c:w val="0.74780701754386136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(N=8)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0.13</c:v>
                </c:pt>
                <c:pt idx="2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0.6000000000000002</c:v>
                </c:pt>
                <c:pt idx="1">
                  <c:v>0.15000000000000005</c:v>
                </c:pt>
                <c:pt idx="2">
                  <c:v>0.25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</c:v>
                </c:pt>
                <c:pt idx="1">
                  <c:v>0.3000000000000001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77578624"/>
        <c:axId val="77681792"/>
      </c:barChart>
      <c:catAx>
        <c:axId val="7757862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7681792"/>
        <c:crosses val="autoZero"/>
        <c:auto val="1"/>
        <c:lblAlgn val="ctr"/>
        <c:lblOffset val="100"/>
        <c:tickLblSkip val="1"/>
        <c:tickMarkSkip val="1"/>
      </c:catAx>
      <c:valAx>
        <c:axId val="776817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578624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59"/>
          <c:h val="0.12371134020618577"/>
        </c:manualLayout>
      </c:layout>
      <c:spPr>
        <a:noFill/>
        <a:ln w="25399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4"/>
          <c:w val="0.46153846153846201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0.35000000000000009</c:v>
                </c:pt>
                <c:pt idx="1">
                  <c:v>0.2</c:v>
                </c:pt>
                <c:pt idx="3">
                  <c:v>0.05</c:v>
                </c:pt>
                <c:pt idx="4">
                  <c:v>0.4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0.45</c:v>
                </c:pt>
                <c:pt idx="1">
                  <c:v>0.15000000000000005</c:v>
                </c:pt>
                <c:pt idx="4">
                  <c:v>0.4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79094144"/>
        <c:axId val="79095680"/>
      </c:barChart>
      <c:catAx>
        <c:axId val="7909414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9095680"/>
        <c:crosses val="autoZero"/>
        <c:auto val="1"/>
        <c:lblAlgn val="ctr"/>
        <c:lblOffset val="100"/>
        <c:tickLblSkip val="1"/>
        <c:tickMarkSkip val="1"/>
      </c:catAx>
      <c:valAx>
        <c:axId val="79095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909414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0.15000000000000005</c:v>
                </c:pt>
                <c:pt idx="1">
                  <c:v>0.2</c:v>
                </c:pt>
                <c:pt idx="2">
                  <c:v>0.65000000000000024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3"/>
                <c:pt idx="0" formatCode="0%">
                  <c:v>0.3000000000000001</c:v>
                </c:pt>
                <c:pt idx="2" formatCode="0%">
                  <c:v>0.70000000000000018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0.3000000000000001</c:v>
                </c:pt>
                <c:pt idx="1">
                  <c:v>0.15000000000000005</c:v>
                </c:pt>
                <c:pt idx="2">
                  <c:v>0.55000000000000004</c:v>
                </c:pt>
              </c:numCache>
            </c:numRef>
          </c:val>
        </c:ser>
        <c:dLbls>
          <c:showVal val="1"/>
        </c:dLbls>
        <c:gapWidth val="60"/>
        <c:axId val="79311616"/>
        <c:axId val="79313152"/>
      </c:barChart>
      <c:catAx>
        <c:axId val="7931161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9313152"/>
        <c:crosses val="autoZero"/>
        <c:auto val="1"/>
        <c:lblAlgn val="ctr"/>
        <c:lblOffset val="100"/>
        <c:tickLblSkip val="1"/>
        <c:tickMarkSkip val="1"/>
      </c:catAx>
      <c:valAx>
        <c:axId val="793131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931161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79446400"/>
        <c:axId val="79447936"/>
      </c:barChart>
      <c:catAx>
        <c:axId val="79446400"/>
        <c:scaling>
          <c:orientation val="maxMin"/>
        </c:scaling>
        <c:delete val="1"/>
        <c:axPos val="l"/>
        <c:numFmt formatCode="General" sourceLinked="1"/>
        <c:tickLblPos val="none"/>
        <c:crossAx val="79447936"/>
        <c:crosses val="autoZero"/>
        <c:auto val="1"/>
        <c:lblAlgn val="ctr"/>
        <c:lblOffset val="100"/>
      </c:catAx>
      <c:valAx>
        <c:axId val="7944793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79446400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2.5062656641604009E-3"/>
          <c:w val="0.91503267973856206"/>
          <c:h val="0.1203007518796993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33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0.65000000000000024</c:v>
                </c:pt>
                <c:pt idx="1">
                  <c:v>0.05</c:v>
                </c:pt>
                <c:pt idx="2">
                  <c:v>0.3000000000000001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0.75000000000000022</c:v>
                </c:pt>
                <c:pt idx="2" formatCode="0%">
                  <c:v>0.25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0.89</c:v>
                </c:pt>
                <c:pt idx="1">
                  <c:v>6.0000000000000019E-2</c:v>
                </c:pt>
                <c:pt idx="2">
                  <c:v>6.0000000000000019E-2</c:v>
                </c:pt>
              </c:numCache>
            </c:numRef>
          </c:val>
        </c:ser>
        <c:dLbls>
          <c:showVal val="1"/>
        </c:dLbls>
        <c:gapWidth val="60"/>
        <c:axId val="79597568"/>
        <c:axId val="79599104"/>
      </c:barChart>
      <c:catAx>
        <c:axId val="7959756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9599104"/>
        <c:crosses val="autoZero"/>
        <c:auto val="1"/>
        <c:lblAlgn val="ctr"/>
        <c:lblOffset val="100"/>
        <c:tickLblSkip val="1"/>
        <c:tickMarkSkip val="1"/>
      </c:catAx>
      <c:valAx>
        <c:axId val="79599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9597568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0.95000000000000018</c:v>
                </c:pt>
                <c:pt idx="1">
                  <c:v>0.95000000000000018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66781568"/>
        <c:axId val="66783104"/>
      </c:barChart>
      <c:catAx>
        <c:axId val="6678156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783104"/>
        <c:crosses val="autoZero"/>
        <c:auto val="1"/>
        <c:lblAlgn val="ctr"/>
        <c:lblOffset val="100"/>
        <c:tickLblSkip val="1"/>
        <c:tickMarkSkip val="1"/>
      </c:catAx>
      <c:valAx>
        <c:axId val="667831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67815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55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</c:v>
                </c:pt>
                <c:pt idx="1">
                  <c:v>0.15000000000000005</c:v>
                </c:pt>
                <c:pt idx="2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35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</c:v>
                </c:pt>
                <c:pt idx="1">
                  <c:v>0.8500000000000002</c:v>
                </c:pt>
                <c:pt idx="2">
                  <c:v>0.8500000000000002</c:v>
                </c:pt>
              </c:numCache>
            </c:numRef>
          </c:val>
        </c:ser>
        <c:dLbls>
          <c:showVal val="1"/>
        </c:dLbls>
        <c:gapWidth val="60"/>
        <c:overlap val="100"/>
        <c:axId val="74037888"/>
        <c:axId val="66981888"/>
      </c:barChart>
      <c:catAx>
        <c:axId val="7403788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981888"/>
        <c:crosses val="autoZero"/>
        <c:auto val="1"/>
        <c:lblAlgn val="ctr"/>
        <c:lblOffset val="100"/>
        <c:tickLblSkip val="1"/>
        <c:tickMarkSkip val="1"/>
      </c:catAx>
      <c:valAx>
        <c:axId val="669818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403788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2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72"/>
          <c:y val="1.2853470437018023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379554399364028E-2"/>
                  <c:y val="6.470715777090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</c:v>
                </c:pt>
                <c:pt idx="1">
                  <c:v>0.6000000000000002</c:v>
                </c:pt>
                <c:pt idx="2">
                  <c:v>0.5</c:v>
                </c:pt>
                <c:pt idx="4">
                  <c:v>0.25</c:v>
                </c:pt>
                <c:pt idx="5">
                  <c:v>0.3000000000000001</c:v>
                </c:pt>
                <c:pt idx="6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04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98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8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</c:v>
                </c:pt>
                <c:pt idx="1">
                  <c:v>0.4</c:v>
                </c:pt>
                <c:pt idx="2">
                  <c:v>0.5</c:v>
                </c:pt>
                <c:pt idx="4">
                  <c:v>0.75000000000000022</c:v>
                </c:pt>
                <c:pt idx="5">
                  <c:v>0.70000000000000018</c:v>
                </c:pt>
                <c:pt idx="6">
                  <c:v>0.9</c:v>
                </c:pt>
              </c:numCache>
            </c:numRef>
          </c:val>
        </c:ser>
        <c:dLbls>
          <c:showVal val="1"/>
        </c:dLbls>
        <c:gapWidth val="60"/>
        <c:overlap val="100"/>
        <c:axId val="79057664"/>
        <c:axId val="79059968"/>
      </c:barChart>
      <c:catAx>
        <c:axId val="79057664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9059968"/>
        <c:crosses val="autoZero"/>
        <c:auto val="1"/>
        <c:lblAlgn val="ctr"/>
        <c:lblOffset val="100"/>
        <c:tickLblSkip val="1"/>
        <c:tickMarkSkip val="1"/>
      </c:catAx>
      <c:valAx>
        <c:axId val="79059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9057664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94"/>
          <c:y val="0.91002570694087503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3.0575539568345363E-2"/>
          <c:y val="1.972386587771208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0.8500000000000002</c:v>
                </c:pt>
                <c:pt idx="1">
                  <c:v>0.8500000000000002</c:v>
                </c:pt>
                <c:pt idx="2">
                  <c:v>0.8</c:v>
                </c:pt>
                <c:pt idx="3">
                  <c:v>0.8500000000000002</c:v>
                </c:pt>
                <c:pt idx="4">
                  <c:v>0.8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0.95000000000000018</c:v>
                </c:pt>
                <c:pt idx="3">
                  <c:v>0.95000000000000018</c:v>
                </c:pt>
                <c:pt idx="4">
                  <c:v>0.95000000000000018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0.95000000000000018</c:v>
                </c:pt>
                <c:pt idx="1">
                  <c:v>0.95000000000000018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</c:ser>
        <c:dLbls>
          <c:showVal val="1"/>
        </c:dLbls>
        <c:gapWidth val="60"/>
        <c:axId val="80406400"/>
        <c:axId val="84636416"/>
      </c:barChart>
      <c:catAx>
        <c:axId val="804064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636416"/>
        <c:crosses val="autoZero"/>
        <c:auto val="1"/>
        <c:lblAlgn val="ctr"/>
        <c:lblOffset val="100"/>
        <c:tickLblSkip val="1"/>
        <c:tickMarkSkip val="1"/>
      </c:catAx>
      <c:valAx>
        <c:axId val="846364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0406400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6"/>
          <c:y val="0.94871794871794735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2"/>
          <c:y val="2.0661157024793432E-3"/>
          <c:w val="0.76190476190476186"/>
          <c:h val="0.8904958677685959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0.6000000000000002</c:v>
                </c:pt>
                <c:pt idx="1">
                  <c:v>0.45</c:v>
                </c:pt>
                <c:pt idx="3">
                  <c:v>0.65000000000000024</c:v>
                </c:pt>
                <c:pt idx="4">
                  <c:v>0.5</c:v>
                </c:pt>
                <c:pt idx="6">
                  <c:v>0.75000000000000022</c:v>
                </c:pt>
                <c:pt idx="7">
                  <c:v>0.65000000000000024</c:v>
                </c:pt>
                <c:pt idx="9">
                  <c:v>0.6000000000000002</c:v>
                </c:pt>
                <c:pt idx="10">
                  <c:v>0.75000000000000022</c:v>
                </c:pt>
                <c:pt idx="12">
                  <c:v>0.6000000000000002</c:v>
                </c:pt>
                <c:pt idx="13">
                  <c:v>0.65000000000000024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0.35000000000000009</c:v>
                </c:pt>
                <c:pt idx="1">
                  <c:v>0.35000000000000009</c:v>
                </c:pt>
                <c:pt idx="3">
                  <c:v>0.3000000000000001</c:v>
                </c:pt>
                <c:pt idx="4">
                  <c:v>0.35000000000000009</c:v>
                </c:pt>
                <c:pt idx="6">
                  <c:v>0.2</c:v>
                </c:pt>
                <c:pt idx="7">
                  <c:v>0.15000000000000005</c:v>
                </c:pt>
                <c:pt idx="9">
                  <c:v>0.4</c:v>
                </c:pt>
                <c:pt idx="10">
                  <c:v>0.1</c:v>
                </c:pt>
                <c:pt idx="12">
                  <c:v>0.4</c:v>
                </c:pt>
                <c:pt idx="1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0.05</c:v>
                </c:pt>
                <c:pt idx="1">
                  <c:v>0.1</c:v>
                </c:pt>
                <c:pt idx="3">
                  <c:v>0.05</c:v>
                </c:pt>
                <c:pt idx="4">
                  <c:v>0.05</c:v>
                </c:pt>
                <c:pt idx="7">
                  <c:v>0.15000000000000005</c:v>
                </c:pt>
                <c:pt idx="10">
                  <c:v>0.1</c:v>
                </c:pt>
                <c:pt idx="13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0.1</c:v>
                </c:pt>
                <c:pt idx="4">
                  <c:v>0.1</c:v>
                </c:pt>
                <c:pt idx="6">
                  <c:v>0.05</c:v>
                </c:pt>
                <c:pt idx="7">
                  <c:v>0.05</c:v>
                </c:pt>
                <c:pt idx="10">
                  <c:v>0.05</c:v>
                </c:pt>
                <c:pt idx="13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7934464"/>
        <c:axId val="88019712"/>
      </c:barChart>
      <c:catAx>
        <c:axId val="87934464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019712"/>
        <c:crosses val="autoZero"/>
        <c:auto val="1"/>
        <c:lblAlgn val="ctr"/>
        <c:lblOffset val="100"/>
        <c:tickLblSkip val="1"/>
        <c:tickMarkSkip val="1"/>
      </c:catAx>
      <c:valAx>
        <c:axId val="88019712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793446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011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0.95000000000000018</c:v>
                </c:pt>
                <c:pt idx="1">
                  <c:v>0.15000000000000005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0.8500000000000002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0.95000000000000018</c:v>
                </c:pt>
                <c:pt idx="1">
                  <c:v>0.2</c:v>
                </c:pt>
                <c:pt idx="2">
                  <c:v>0.35000000000000009</c:v>
                </c:pt>
              </c:numCache>
            </c:numRef>
          </c:val>
        </c:ser>
        <c:dLbls>
          <c:showVal val="1"/>
        </c:dLbls>
        <c:gapWidth val="60"/>
        <c:axId val="69997696"/>
        <c:axId val="69999232"/>
      </c:barChart>
      <c:catAx>
        <c:axId val="6999769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9999232"/>
        <c:crosses val="autoZero"/>
        <c:auto val="1"/>
        <c:lblAlgn val="ctr"/>
        <c:lblOffset val="100"/>
        <c:tickLblSkip val="1"/>
        <c:tickMarkSkip val="1"/>
      </c:catAx>
      <c:valAx>
        <c:axId val="6999923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999769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67314432"/>
        <c:axId val="67315968"/>
      </c:barChart>
      <c:catAx>
        <c:axId val="6731443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7315968"/>
        <c:crosses val="autoZero"/>
        <c:auto val="1"/>
        <c:lblAlgn val="ctr"/>
        <c:lblOffset val="100"/>
        <c:tickLblSkip val="1"/>
        <c:tickMarkSkip val="1"/>
      </c:catAx>
      <c:valAx>
        <c:axId val="67315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731443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011584"/>
        <c:axId val="73013120"/>
      </c:barChart>
      <c:catAx>
        <c:axId val="7301158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013120"/>
        <c:crosses val="autoZero"/>
        <c:auto val="1"/>
        <c:lblAlgn val="ctr"/>
        <c:lblOffset val="100"/>
        <c:tickLblSkip val="1"/>
        <c:tickMarkSkip val="1"/>
      </c:catAx>
      <c:valAx>
        <c:axId val="730131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01158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45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</c:v>
                </c:pt>
                <c:pt idx="1">
                  <c:v>0.25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0.95000000000000018</c:v>
                </c:pt>
                <c:pt idx="1">
                  <c:v>0.2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</c:v>
                </c:pt>
                <c:pt idx="1">
                  <c:v>0.35000000000000009</c:v>
                </c:pt>
                <c:pt idx="3">
                  <c:v>0.45</c:v>
                </c:pt>
              </c:numCache>
            </c:numRef>
          </c:val>
        </c:ser>
        <c:dLbls>
          <c:showVal val="1"/>
        </c:dLbls>
        <c:gapWidth val="60"/>
        <c:axId val="70264320"/>
        <c:axId val="70265856"/>
      </c:barChart>
      <c:catAx>
        <c:axId val="7026432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0265856"/>
        <c:crosses val="autoZero"/>
        <c:auto val="1"/>
        <c:lblAlgn val="ctr"/>
        <c:lblOffset val="100"/>
        <c:tickLblSkip val="1"/>
        <c:tickMarkSkip val="1"/>
      </c:catAx>
      <c:valAx>
        <c:axId val="7026585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026432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351168"/>
        <c:axId val="73352704"/>
      </c:barChart>
      <c:catAx>
        <c:axId val="7335116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352704"/>
        <c:crosses val="autoZero"/>
        <c:auto val="1"/>
        <c:lblAlgn val="ctr"/>
        <c:lblOffset val="100"/>
        <c:tickLblSkip val="1"/>
        <c:tickMarkSkip val="1"/>
      </c:catAx>
      <c:valAx>
        <c:axId val="733527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35116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3866624"/>
        <c:axId val="73872512"/>
      </c:barChart>
      <c:catAx>
        <c:axId val="738666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872512"/>
        <c:crosses val="autoZero"/>
        <c:auto val="1"/>
        <c:lblAlgn val="ctr"/>
        <c:lblOffset val="100"/>
        <c:tickLblSkip val="1"/>
        <c:tickMarkSkip val="1"/>
      </c:catAx>
      <c:valAx>
        <c:axId val="738725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386662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CEBAED-53D3-4465-8D49-A7AFC2C947D0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43FA38-FB34-4E58-843D-E14FF1E166A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5155B3-67E1-49F4-B221-9AF4C554F885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D54AE7-6327-4D50-826D-908B0493AF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48072-4EB4-4C75-94BF-198F15C7E9AC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DEBFA1-F68C-4A75-ADB4-70F77501B898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96B0F9-C665-4507-A37C-329DDDAC5DE5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D54AE7-6327-4D50-826D-908B0493AF96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69F62E-C4F2-4071-A293-7BD612FCD3D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5E561DC-D153-4389-9E58-146CE0F0B9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8F9F2FD-0B52-4DF8-A0F6-AC643890871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139952" y="5219908"/>
            <a:ext cx="4310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B9A73E-CA12-4F65-99BD-9E7FA050BED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6C33B09-AD06-4E64-99DC-B3BB645D75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2094DD-A19A-4A1C-B20C-B70128E769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87FAED7-C04E-4091-AF91-C9B709C67F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6179D73-8D9D-40A8-AA93-3BA47AA2B11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35BE2FC-9679-4B05-BFB2-808364A7A48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A7291DC-F0FC-4208-BA85-DE3A707220F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91219E2-4A75-4A2D-BF2C-AEB2C639716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B236ED1-4601-4EE4-83F8-FEA03781FB1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631288B-3126-4913-BA6D-9C06DB094A0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FD88436-0D0D-41E3-A593-5A5FE360F81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BF473CF-E718-41D1-96ED-C87DA54F051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F0A58F9-8033-4E1C-A581-4F9E9B60E4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459F7CC-DFB9-4E2D-85B0-103058C774F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D449A56-1A44-4D2D-8079-4C251752475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6EA1D75-CEE1-418A-BE0E-F5A502B5D46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B07E1B-F78E-496F-BBED-6DE701111A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F3DCC8B-AB61-40C9-81A1-35AF56F560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7C24EFE-CCE2-4ACE-9856-66FFB0B5E27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2EEBE4F-3992-4531-B8AB-85E4B2FB37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E57CF95-F108-4D28-B321-02ED94D5405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242D69A-BCE0-476B-A8D2-E086227B59C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B5AC00F-63AC-4912-809B-1B938B2F66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ŚRÓDMIEŚCIE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22C2D4-17CC-4B4C-B318-3E564706F7A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Śródmieście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B5D25C-4FD7-455D-AB7C-5C7DE3A7C46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C69E2F-6293-4D61-826B-F7CD7EF821A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wzory wypełnionych formularzy / wniosków?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B672E-8F60-430C-85D6-BD1CCFA212A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OTOCZENIE – WYGLĄD URZĘDU (7)</a:t>
            </a:r>
            <a:endParaRPr lang="en-GB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sp>
        <p:nvSpPr>
          <p:cNvPr id="4505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506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DE161A-97D6-443B-B256-FCE033E1642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7082E8-D120-4ED4-86C8-DC2A1814982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sp>
        <p:nvSpPr>
          <p:cNvPr id="4710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7108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93523A-C46A-42A7-A18C-F559689A656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D91975-EBC5-410B-8BDD-9E84B44CD9A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5375FE-7CFD-434F-BEB0-B8FB63D00E8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27075" y="1462088"/>
            <a:ext cx="2501900" cy="4889500"/>
            <a:chOff x="458" y="921"/>
            <a:chExt cx="1576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58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sp>
        <p:nvSpPr>
          <p:cNvPr id="5017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018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3B6EAB-3D34-48C9-8D96-15D0E33EA3F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2FE705-955D-4B59-A46E-8F441DB8077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D481B4-C582-4934-AEF5-B9242DBD365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DC4879-5E9B-4F40-BF7A-D98CDB0BC6E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1414517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1414517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198884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16187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059B90-17EB-4591-B3DF-A15E9C21EDB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97512" y="159918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925512" y="159918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168674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111524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1844824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sp>
        <p:nvSpPr>
          <p:cNvPr id="5427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4276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333254-5A38-4E77-AA5C-DB9D2EDFA67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BDA00-57B5-4ED1-8C66-00A98B0284E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455167"/>
            <a:ext cx="460786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A356EC-CF0D-4D57-9804-8E532296F07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412776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4932040" y="171261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</a:t>
            </a:r>
            <a:r>
              <a:rPr lang="pl-PL" sz="1200" b="1" dirty="0"/>
              <a:t>PO</a:t>
            </a:r>
            <a:r>
              <a:rPr lang="pl-PL" sz="1200" dirty="0"/>
              <a:t> </a:t>
            </a:r>
            <a:r>
              <a:rPr lang="pl-PL" sz="1200" b="1" dirty="0"/>
              <a:t>DOPYTANIU</a:t>
            </a:r>
            <a:r>
              <a:rPr lang="pl-PL" sz="1200" dirty="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9B20D-CCF7-476D-A00C-EA1C5A7D229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603648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603648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58CD29-D2D3-4B54-9326-1B4159B7A1E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285344-48A4-421C-B0A6-038AEDEF5B2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61988" y="1343839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010A40-8F62-4541-9ADC-704DD2F5D7D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61988" y="1343839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5EDC58-937D-43B6-A7B3-6AE52336ADE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Rembertów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34820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4821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1F60D1-CCC2-4854-9899-3225188028D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840781-0BDE-46EB-898F-815B31D6993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sp>
        <p:nvSpPr>
          <p:cNvPr id="36867" name="Symbol zastępczy stopki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1700808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772817"/>
          <a:ext cx="7608888" cy="126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6D623C-6743-4360-BEFB-E41A5FC395B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315617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ŚREDNI CZAS OCZEKIWANIA NA OBSŁUGĘ PRZED PI/ WOM/ DELEGATURĄ </a:t>
            </a:r>
            <a:r>
              <a:rPr lang="pl-PL" sz="1200" dirty="0" err="1"/>
              <a:t>BAiSO</a:t>
            </a:r>
            <a:endParaRPr lang="pl-PL" sz="1200" dirty="0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315617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EEEF64-E517-491F-AFDC-136D648A09E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C6977B-07CB-4B97-A523-5ECD8BCDBF3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7" y="3871913"/>
            <a:ext cx="76533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2" y="1238250"/>
            <a:ext cx="68830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Śródmieście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6832</TotalTime>
  <Words>1219</Words>
  <Application>Microsoft Office PowerPoint</Application>
  <PresentationFormat>Pokaz na ekranie (4:3)</PresentationFormat>
  <Paragraphs>249</Paragraphs>
  <Slides>30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ŚRÓDMIEŚCIE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Śródmieście</vt:lpstr>
      <vt:lpstr>Urząd dzielnicy Śródmieście</vt:lpstr>
      <vt:lpstr>Urząd dzielnicy Śródmieście</vt:lpstr>
      <vt:lpstr>Slajd 10</vt:lpstr>
      <vt:lpstr>Urząd dzielnicy Śródmieście</vt:lpstr>
      <vt:lpstr>Urząd dzielnicy Śródmieście</vt:lpstr>
      <vt:lpstr>Urząd dzielnicy Śródmieście</vt:lpstr>
      <vt:lpstr>Wygląd zewnętrzny urzędnika i jego stanowisko pracy </vt:lpstr>
      <vt:lpstr>Urząd dzielnicy Śródmieście</vt:lpstr>
      <vt:lpstr>Zachowanie urzędnika wobec interesanta </vt:lpstr>
      <vt:lpstr>Urząd dzielnicy Śródmieście</vt:lpstr>
      <vt:lpstr>Urząd dzielnicy Śródmieście</vt:lpstr>
      <vt:lpstr>Urzędnik - obsługa przedstawionej sprawy </vt:lpstr>
      <vt:lpstr>Urząd dzielnicy Śródmieście</vt:lpstr>
      <vt:lpstr>Urząd dzielnicy Śródmieście</vt:lpstr>
      <vt:lpstr>Urząd dzielnicy Śródmieście</vt:lpstr>
      <vt:lpstr>Urzędnik - sposób załatwienia przedstawionej sprawy</vt:lpstr>
      <vt:lpstr>Urząd dzielnicy Śródmieście</vt:lpstr>
      <vt:lpstr>Urząd dzielnicy Śródmieście</vt:lpstr>
      <vt:lpstr>Urząd dzielnicy Śródmieście</vt:lpstr>
      <vt:lpstr>Urząd dzielnicy Śródmieście</vt:lpstr>
      <vt:lpstr>Urząd dzielnicy Śródmieście</vt:lpstr>
      <vt:lpstr>Urząd dzielnicy Śródmieście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Your User Name</cp:lastModifiedBy>
  <cp:revision>902</cp:revision>
  <dcterms:created xsi:type="dcterms:W3CDTF">2011-07-08T14:47:09Z</dcterms:created>
  <dcterms:modified xsi:type="dcterms:W3CDTF">2013-02-20T17:17:57Z</dcterms:modified>
</cp:coreProperties>
</file>