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9" r:id="rId3"/>
    <p:sldId id="320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18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 varScale="1">
        <p:scale>
          <a:sx n="71" d="100"/>
          <a:sy n="71" d="100"/>
        </p:scale>
        <p:origin x="1260" y="6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7.2</c:v>
                </c:pt>
                <c:pt idx="2" formatCode="0.0">
                  <c:v>2.14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5.5238095238095237</c:v>
                </c:pt>
                <c:pt idx="2" formatCode="0.0">
                  <c:v>0.95238095238095233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numFmt formatCode="#,##0.0" sourceLinked="0"/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2.8</c:v>
                </c:pt>
                <c:pt idx="2" formatCode="0.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4682088"/>
        <c:axId val="294677384"/>
      </c:barChart>
      <c:catAx>
        <c:axId val="2946820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94677384"/>
        <c:crosses val="autoZero"/>
        <c:auto val="1"/>
        <c:lblAlgn val="ctr"/>
        <c:lblOffset val="100"/>
        <c:noMultiLvlLbl val="0"/>
      </c:catAx>
      <c:valAx>
        <c:axId val="294677384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94682088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38456"/>
        <c:axId val="318336104"/>
      </c:barChart>
      <c:catAx>
        <c:axId val="3183384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336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3361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3845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solidFill>
        <a:schemeClr val="bg2"/>
      </a:solidFill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18348648"/>
        <c:axId val="318347472"/>
      </c:barChart>
      <c:catAx>
        <c:axId val="31834864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18347472"/>
        <c:crosses val="autoZero"/>
        <c:auto val="1"/>
        <c:lblAlgn val="ctr"/>
        <c:lblOffset val="100"/>
        <c:noMultiLvlLbl val="0"/>
      </c:catAx>
      <c:valAx>
        <c:axId val="31834747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183486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Na stojakach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</c:v>
                </c:pt>
                <c:pt idx="1">
                  <c:v>0.05</c:v>
                </c:pt>
                <c:pt idx="2">
                  <c:v>0.25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Na stojakach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0.6</c:v>
                </c:pt>
                <c:pt idx="1">
                  <c:v>0</c:v>
                </c:pt>
                <c:pt idx="2">
                  <c:v>0.35</c:v>
                </c:pt>
                <c:pt idx="3">
                  <c:v>0.25</c:v>
                </c:pt>
                <c:pt idx="4">
                  <c:v>0.05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Na stojakach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0.5</c:v>
                </c:pt>
                <c:pt idx="1">
                  <c:v>0.1</c:v>
                </c:pt>
                <c:pt idx="2">
                  <c:v>0.35</c:v>
                </c:pt>
                <c:pt idx="3">
                  <c:v>0</c:v>
                </c:pt>
                <c:pt idx="4">
                  <c:v>0</c:v>
                </c:pt>
                <c:pt idx="5">
                  <c:v>0.35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18342768"/>
        <c:axId val="318366680"/>
      </c:barChart>
      <c:catAx>
        <c:axId val="3183427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366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3666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427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0.9</c:v>
                </c:pt>
                <c:pt idx="1">
                  <c:v>0.95</c:v>
                </c:pt>
                <c:pt idx="2">
                  <c:v>0.95</c:v>
                </c:pt>
                <c:pt idx="4">
                  <c:v>1</c:v>
                </c:pt>
                <c:pt idx="5">
                  <c:v>1</c:v>
                </c:pt>
                <c:pt idx="6">
                  <c:v>0.95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0.95</c:v>
                </c:pt>
                <c:pt idx="17">
                  <c:v>0.05</c:v>
                </c:pt>
                <c:pt idx="18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6">
                  <c:v>0.05</c:v>
                </c:pt>
                <c:pt idx="14">
                  <c:v>0.05</c:v>
                </c:pt>
                <c:pt idx="16">
                  <c:v>1</c:v>
                </c:pt>
                <c:pt idx="17">
                  <c:v>0.95</c:v>
                </c:pt>
                <c:pt idx="18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18365112"/>
        <c:axId val="318342376"/>
      </c:barChart>
      <c:catAx>
        <c:axId val="3183651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18342376"/>
        <c:crosses val="autoZero"/>
        <c:auto val="1"/>
        <c:lblAlgn val="ctr"/>
        <c:lblOffset val="100"/>
        <c:noMultiLvlLbl val="0"/>
      </c:catAx>
      <c:valAx>
        <c:axId val="3183423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6511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0.9</c:v>
                </c:pt>
                <c:pt idx="1">
                  <c:v>0.86</c:v>
                </c:pt>
                <c:pt idx="2">
                  <c:v>0.95</c:v>
                </c:pt>
                <c:pt idx="4">
                  <c:v>1</c:v>
                </c:pt>
                <c:pt idx="5">
                  <c:v>0.14000000000000001</c:v>
                </c:pt>
                <c:pt idx="6">
                  <c:v>1</c:v>
                </c:pt>
                <c:pt idx="9">
                  <c:v>0.86</c:v>
                </c:pt>
                <c:pt idx="12">
                  <c:v>1</c:v>
                </c:pt>
                <c:pt idx="13">
                  <c:v>0.86</c:v>
                </c:pt>
                <c:pt idx="14">
                  <c:v>0.9</c:v>
                </c:pt>
                <c:pt idx="16">
                  <c:v>0.7</c:v>
                </c:pt>
                <c:pt idx="17">
                  <c:v>0.76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0.05</c:v>
                </c:pt>
                <c:pt idx="1">
                  <c:v>0.14000000000000001</c:v>
                </c:pt>
                <c:pt idx="5">
                  <c:v>0.86</c:v>
                </c:pt>
                <c:pt idx="8">
                  <c:v>1</c:v>
                </c:pt>
                <c:pt idx="9">
                  <c:v>0.14000000000000001</c:v>
                </c:pt>
                <c:pt idx="10">
                  <c:v>1</c:v>
                </c:pt>
                <c:pt idx="13">
                  <c:v>0.14000000000000001</c:v>
                </c:pt>
                <c:pt idx="14">
                  <c:v>0.1</c:v>
                </c:pt>
                <c:pt idx="16">
                  <c:v>0.25</c:v>
                </c:pt>
                <c:pt idx="17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0" formatCode="0%">
                  <c:v>0.05</c:v>
                </c:pt>
                <c:pt idx="2" formatCode="0%">
                  <c:v>0.05</c:v>
                </c:pt>
                <c:pt idx="16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18354528"/>
        <c:axId val="318357664"/>
      </c:barChart>
      <c:catAx>
        <c:axId val="3183545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18357664"/>
        <c:crosses val="autoZero"/>
        <c:auto val="1"/>
        <c:lblAlgn val="ctr"/>
        <c:lblOffset val="100"/>
        <c:noMultiLvlLbl val="0"/>
      </c:catAx>
      <c:valAx>
        <c:axId val="3183576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545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1927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(N=16)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0.5</c:v>
                </c:pt>
                <c:pt idx="1">
                  <c:v>0.88</c:v>
                </c:pt>
                <c:pt idx="2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(N=16)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0.21</c:v>
                </c:pt>
                <c:pt idx="1">
                  <c:v>0.06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(N=16)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0.28999999999999998</c:v>
                </c:pt>
                <c:pt idx="1">
                  <c:v>0.06</c:v>
                </c:pt>
                <c:pt idx="2">
                  <c:v>0.15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35320"/>
        <c:axId val="318363544"/>
      </c:barChart>
      <c:catAx>
        <c:axId val="3183353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18363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3635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35320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22"/>
          <c:h val="0.29090909090909134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18352568"/>
        <c:axId val="318351392"/>
      </c:barChart>
      <c:catAx>
        <c:axId val="31835256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18351392"/>
        <c:crosses val="autoZero"/>
        <c:auto val="1"/>
        <c:lblAlgn val="ctr"/>
        <c:lblOffset val="100"/>
        <c:noMultiLvlLbl val="0"/>
      </c:catAx>
      <c:valAx>
        <c:axId val="31835139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183525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0.9</c:v>
                </c:pt>
                <c:pt idx="2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18345512"/>
        <c:axId val="318358840"/>
      </c:barChart>
      <c:catAx>
        <c:axId val="318345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358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3588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18345512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42"/>
          <c:w val="0.8445230329231026"/>
          <c:h val="0.23531051283619719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657254216804879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</c:v>
                </c:pt>
                <c:pt idx="1">
                  <c:v>0.95238095238095244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0.05</c:v>
                </c:pt>
                <c:pt idx="1">
                  <c:v>4.7619047619047616E-2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18343552"/>
        <c:axId val="318356096"/>
      </c:barChart>
      <c:catAx>
        <c:axId val="318343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356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3560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18343552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57"/>
          <c:w val="1"/>
          <c:h val="0.2718782937858656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0.85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>
                <c:manualLayout>
                  <c:x val="-5.93842592592592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18352960"/>
        <c:axId val="318357272"/>
      </c:barChart>
      <c:catAx>
        <c:axId val="318352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357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3572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529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4676208"/>
        <c:axId val="294681304"/>
      </c:barChart>
      <c:catAx>
        <c:axId val="2946762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4681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468130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46762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</c:v>
                </c:pt>
                <c:pt idx="1">
                  <c:v>0.95</c:v>
                </c:pt>
                <c:pt idx="2">
                  <c:v>0.9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9">
                  <c:v>0.1</c:v>
                </c:pt>
                <c:pt idx="16">
                  <c:v>0.1</c:v>
                </c:pt>
                <c:pt idx="17">
                  <c:v>0.05</c:v>
                </c:pt>
                <c:pt idx="20">
                  <c:v>0.95</c:v>
                </c:pt>
                <c:pt idx="21">
                  <c:v>1</c:v>
                </c:pt>
                <c:pt idx="2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1">
                  <c:v>0.05</c:v>
                </c:pt>
                <c:pt idx="2">
                  <c:v>0.1</c:v>
                </c:pt>
                <c:pt idx="8">
                  <c:v>1</c:v>
                </c:pt>
                <c:pt idx="9">
                  <c:v>0.9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0.9</c:v>
                </c:pt>
                <c:pt idx="17">
                  <c:v>0.95</c:v>
                </c:pt>
                <c:pt idx="18">
                  <c:v>1</c:v>
                </c:pt>
                <c:pt idx="20">
                  <c:v>0.05</c:v>
                </c:pt>
                <c:pt idx="2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18349432"/>
        <c:axId val="318360800"/>
      </c:barChart>
      <c:catAx>
        <c:axId val="3183494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18360800"/>
        <c:crosses val="autoZero"/>
        <c:auto val="1"/>
        <c:lblAlgn val="ctr"/>
        <c:lblOffset val="100"/>
        <c:noMultiLvlLbl val="0"/>
      </c:catAx>
      <c:valAx>
        <c:axId val="3183608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4943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6254629629629629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465482342807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0.75</c:v>
                </c:pt>
                <c:pt idx="1">
                  <c:v>0.67</c:v>
                </c:pt>
                <c:pt idx="2">
                  <c:v>0.8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0.05</c:v>
                </c:pt>
                <c:pt idx="9">
                  <c:v>0.1</c:v>
                </c:pt>
                <c:pt idx="10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0.25</c:v>
                </c:pt>
                <c:pt idx="1">
                  <c:v>0.33</c:v>
                </c:pt>
                <c:pt idx="2">
                  <c:v>0.2</c:v>
                </c:pt>
                <c:pt idx="8">
                  <c:v>0.95</c:v>
                </c:pt>
                <c:pt idx="9">
                  <c:v>0.9</c:v>
                </c:pt>
                <c:pt idx="10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18354920"/>
        <c:axId val="318347864"/>
      </c:barChart>
      <c:catAx>
        <c:axId val="3183549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18347864"/>
        <c:crosses val="autoZero"/>
        <c:auto val="1"/>
        <c:lblAlgn val="ctr"/>
        <c:lblOffset val="100"/>
        <c:noMultiLvlLbl val="0"/>
      </c:catAx>
      <c:valAx>
        <c:axId val="3183478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5492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5067E-2"/>
          <c:y val="0.92442850990525405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18345904"/>
        <c:axId val="318350608"/>
      </c:barChart>
      <c:catAx>
        <c:axId val="31834590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18350608"/>
        <c:crosses val="autoZero"/>
        <c:auto val="1"/>
        <c:lblAlgn val="ctr"/>
        <c:lblOffset val="100"/>
        <c:noMultiLvlLbl val="0"/>
      </c:catAx>
      <c:valAx>
        <c:axId val="31835060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183459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</c:v>
                </c:pt>
                <c:pt idx="1">
                  <c:v>0.25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</c:v>
                </c:pt>
                <c:pt idx="1">
                  <c:v>9.5238095238095233E-2</c:v>
                </c:pt>
                <c:pt idx="2">
                  <c:v>0</c:v>
                </c:pt>
                <c:pt idx="3">
                  <c:v>9.5000000000000001E-2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0.7</c:v>
                </c:pt>
                <c:pt idx="1">
                  <c:v>0.1</c:v>
                </c:pt>
                <c:pt idx="2">
                  <c:v>0.05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18338848"/>
        <c:axId val="318348256"/>
      </c:barChart>
      <c:catAx>
        <c:axId val="318338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348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3482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388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369E-2"/>
          <c:w val="0.5869211567905658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0">
                  <c:v>0.1</c:v>
                </c:pt>
                <c:pt idx="1">
                  <c:v>0.05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0.6</c:v>
                </c:pt>
                <c:pt idx="1">
                  <c:v>0.38</c:v>
                </c:pt>
                <c:pt idx="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3947E-3"/>
                  <c:y val="-2.06998480615143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0.3</c:v>
                </c:pt>
                <c:pt idx="1">
                  <c:v>0.56999999999999995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72517736"/>
        <c:axId val="272518912"/>
      </c:barChart>
      <c:catAx>
        <c:axId val="272517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72518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5189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72517736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72520480"/>
        <c:axId val="272521656"/>
      </c:barChart>
      <c:catAx>
        <c:axId val="27252048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72521656"/>
        <c:crosses val="autoZero"/>
        <c:auto val="1"/>
        <c:lblAlgn val="ctr"/>
        <c:lblOffset val="100"/>
        <c:noMultiLvlLbl val="0"/>
      </c:catAx>
      <c:valAx>
        <c:axId val="27252165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725204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4097222222222329E-2"/>
                  <c:y val="0"/>
                </c:manualLayout>
              </c:layout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1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0.95238095238095233</c:v>
                </c:pt>
                <c:pt idx="1">
                  <c:v>9.5238095238095233E-2</c:v>
                </c:pt>
                <c:pt idx="2">
                  <c:v>9.5238095238095233E-2</c:v>
                </c:pt>
                <c:pt idx="3">
                  <c:v>4.7619047619047616E-2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0.85</c:v>
                </c:pt>
                <c:pt idx="1">
                  <c:v>0.05</c:v>
                </c:pt>
                <c:pt idx="2">
                  <c:v>0.15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1043672"/>
        <c:axId val="281037400"/>
      </c:barChart>
      <c:catAx>
        <c:axId val="281043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37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374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436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0.8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0.23809523809523811</c:v>
                </c:pt>
                <c:pt idx="1">
                  <c:v>9.5238095238095233E-2</c:v>
                </c:pt>
                <c:pt idx="2">
                  <c:v>4.7619047619047616E-2</c:v>
                </c:pt>
                <c:pt idx="3">
                  <c:v>0.57142857142857151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0.05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3720496"/>
        <c:axId val="243714224"/>
      </c:barChart>
      <c:catAx>
        <c:axId val="243720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3714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714224"/>
        <c:scaling>
          <c:orientation val="minMax"/>
          <c:max val="1.05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7204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1892976"/>
        <c:axId val="321893368"/>
      </c:barChart>
      <c:catAx>
        <c:axId val="32189297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21893368"/>
        <c:crosses val="autoZero"/>
        <c:auto val="1"/>
        <c:lblAlgn val="ctr"/>
        <c:lblOffset val="100"/>
        <c:noMultiLvlLbl val="0"/>
      </c:catAx>
      <c:valAx>
        <c:axId val="32189336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218929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0.75</c:v>
                </c:pt>
                <c:pt idx="2">
                  <c:v>0.85</c:v>
                </c:pt>
                <c:pt idx="3">
                  <c:v>0.8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0.8571428571428571</c:v>
                </c:pt>
                <c:pt idx="1">
                  <c:v>0.38095238095238093</c:v>
                </c:pt>
                <c:pt idx="2">
                  <c:v>0.7142857142857143</c:v>
                </c:pt>
                <c:pt idx="3">
                  <c:v>0.52380952380952384</c:v>
                </c:pt>
                <c:pt idx="4">
                  <c:v>4.7619047619047616E-2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0.65</c:v>
                </c:pt>
                <c:pt idx="2">
                  <c:v>0.75</c:v>
                </c:pt>
                <c:pt idx="3">
                  <c:v>0.4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1894152"/>
        <c:axId val="321894544"/>
      </c:barChart>
      <c:catAx>
        <c:axId val="321894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1894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189454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18941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18352176"/>
        <c:axId val="318359232"/>
      </c:barChart>
      <c:catAx>
        <c:axId val="31835217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18359232"/>
        <c:crosses val="autoZero"/>
        <c:auto val="1"/>
        <c:lblAlgn val="ctr"/>
        <c:lblOffset val="100"/>
        <c:noMultiLvlLbl val="0"/>
      </c:catAx>
      <c:valAx>
        <c:axId val="31835923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183521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1895328"/>
        <c:axId val="321895720"/>
      </c:barChart>
      <c:catAx>
        <c:axId val="3218953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21895720"/>
        <c:crosses val="autoZero"/>
        <c:auto val="1"/>
        <c:lblAlgn val="ctr"/>
        <c:lblOffset val="100"/>
        <c:noMultiLvlLbl val="0"/>
      </c:catAx>
      <c:valAx>
        <c:axId val="32189572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218953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(N=9)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(N=15)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1896504"/>
        <c:axId val="321896896"/>
      </c:barChart>
      <c:catAx>
        <c:axId val="32189650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21896896"/>
        <c:crosses val="autoZero"/>
        <c:auto val="1"/>
        <c:lblAlgn val="ctr"/>
        <c:lblOffset val="100"/>
        <c:noMultiLvlLbl val="0"/>
      </c:catAx>
      <c:valAx>
        <c:axId val="32189689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218965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0.2</c:v>
                </c:pt>
                <c:pt idx="2">
                  <c:v>0.15</c:v>
                </c:pt>
                <c:pt idx="3">
                  <c:v>0.05</c:v>
                </c:pt>
                <c:pt idx="4">
                  <c:v>0.15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</c:v>
                </c:pt>
                <c:pt idx="1">
                  <c:v>0.15</c:v>
                </c:pt>
                <c:pt idx="2">
                  <c:v>0.05</c:v>
                </c:pt>
                <c:pt idx="3">
                  <c:v>0.05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0.35</c:v>
                </c:pt>
                <c:pt idx="1">
                  <c:v>0.3</c:v>
                </c:pt>
                <c:pt idx="2">
                  <c:v>0</c:v>
                </c:pt>
                <c:pt idx="3">
                  <c:v>0</c:v>
                </c:pt>
                <c:pt idx="4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1897680"/>
        <c:axId val="321898072"/>
      </c:barChart>
      <c:catAx>
        <c:axId val="321897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1898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18980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18976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0.89</c:v>
                </c:pt>
                <c:pt idx="1">
                  <c:v>0.11</c:v>
                </c:pt>
                <c:pt idx="2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0.93333333333333335</c:v>
                </c:pt>
                <c:pt idx="1">
                  <c:v>0</c:v>
                </c:pt>
                <c:pt idx="2">
                  <c:v>6.6666666666666666E-2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0.28999999999999998</c:v>
                </c:pt>
                <c:pt idx="2">
                  <c:v>0.43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1898856"/>
        <c:axId val="321899248"/>
      </c:barChart>
      <c:catAx>
        <c:axId val="321898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1899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18992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18988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1900424"/>
        <c:axId val="321900816"/>
      </c:barChart>
      <c:catAx>
        <c:axId val="3219004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21900816"/>
        <c:crosses val="autoZero"/>
        <c:auto val="1"/>
        <c:lblAlgn val="ctr"/>
        <c:lblOffset val="100"/>
        <c:noMultiLvlLbl val="0"/>
      </c:catAx>
      <c:valAx>
        <c:axId val="3219008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219004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5"/>
                <c:pt idx="0">
                  <c:v>0.35</c:v>
                </c:pt>
                <c:pt idx="1">
                  <c:v>0.05</c:v>
                </c:pt>
                <c:pt idx="2">
                  <c:v>0</c:v>
                </c:pt>
                <c:pt idx="3">
                  <c:v>0.1</c:v>
                </c:pt>
                <c:pt idx="4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5"/>
                <c:pt idx="0">
                  <c:v>0.14000000000000001</c:v>
                </c:pt>
                <c:pt idx="1">
                  <c:v>4.7619047619047616E-2</c:v>
                </c:pt>
                <c:pt idx="2">
                  <c:v>4.7619047619047616E-2</c:v>
                </c:pt>
                <c:pt idx="3">
                  <c:v>0.1</c:v>
                </c:pt>
                <c:pt idx="4">
                  <c:v>0.76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5"/>
                <c:pt idx="0">
                  <c:v>0.3</c:v>
                </c:pt>
                <c:pt idx="1">
                  <c:v>0</c:v>
                </c:pt>
                <c:pt idx="2">
                  <c:v>0</c:v>
                </c:pt>
                <c:pt idx="3">
                  <c:v>0.15</c:v>
                </c:pt>
                <c:pt idx="4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1901600"/>
        <c:axId val="321901992"/>
      </c:barChart>
      <c:catAx>
        <c:axId val="32190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1901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19019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19016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0.1</c:v>
                </c:pt>
                <c:pt idx="2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0.90476190476190477</c:v>
                </c:pt>
                <c:pt idx="1">
                  <c:v>0</c:v>
                </c:pt>
                <c:pt idx="2">
                  <c:v>9.5238095238095233E-2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0.75</c:v>
                </c:pt>
                <c:pt idx="1">
                  <c:v>0.05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1902776"/>
        <c:axId val="321903168"/>
      </c:barChart>
      <c:catAx>
        <c:axId val="321902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190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19031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19027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0.8</c:v>
                </c:pt>
                <c:pt idx="1">
                  <c:v>0.62</c:v>
                </c:pt>
                <c:pt idx="2">
                  <c:v>0.5</c:v>
                </c:pt>
                <c:pt idx="4">
                  <c:v>0.5</c:v>
                </c:pt>
                <c:pt idx="5">
                  <c:v>0.38</c:v>
                </c:pt>
                <c:pt idx="6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0.2</c:v>
                </c:pt>
                <c:pt idx="1">
                  <c:v>0.38</c:v>
                </c:pt>
                <c:pt idx="2">
                  <c:v>0.5</c:v>
                </c:pt>
                <c:pt idx="4">
                  <c:v>0.25</c:v>
                </c:pt>
                <c:pt idx="5">
                  <c:v>0.62</c:v>
                </c:pt>
                <c:pt idx="6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2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1904344"/>
        <c:axId val="321904736"/>
      </c:barChart>
      <c:catAx>
        <c:axId val="3219043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21904736"/>
        <c:crosses val="autoZero"/>
        <c:auto val="1"/>
        <c:lblAlgn val="ctr"/>
        <c:lblOffset val="100"/>
        <c:noMultiLvlLbl val="0"/>
      </c:catAx>
      <c:valAx>
        <c:axId val="3219047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190434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29815660204649547"/>
          <c:y val="0.34140788479873208"/>
          <c:w val="0.42039248555829711"/>
          <c:h val="0.20952973515099738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 formatCode="0%">
                  <c:v>0.15</c:v>
                </c:pt>
                <c:pt idx="2" formatCode="0%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0.85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1905520"/>
        <c:axId val="321905912"/>
      </c:barChart>
      <c:catAx>
        <c:axId val="3219055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21905912"/>
        <c:crosses val="autoZero"/>
        <c:auto val="1"/>
        <c:lblAlgn val="ctr"/>
        <c:lblOffset val="100"/>
        <c:noMultiLvlLbl val="0"/>
      </c:catAx>
      <c:valAx>
        <c:axId val="3219059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190552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18343944"/>
        <c:axId val="318361192"/>
      </c:barChart>
      <c:catAx>
        <c:axId val="31834394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18361192"/>
        <c:crosses val="autoZero"/>
        <c:auto val="1"/>
        <c:lblAlgn val="ctr"/>
        <c:lblOffset val="100"/>
        <c:noMultiLvlLbl val="0"/>
      </c:catAx>
      <c:valAx>
        <c:axId val="31836119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183439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</c:v>
                </c:pt>
                <c:pt idx="1">
                  <c:v>0.25</c:v>
                </c:pt>
                <c:pt idx="2">
                  <c:v>0.05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0.35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18347080"/>
        <c:axId val="318364720"/>
      </c:barChart>
      <c:catAx>
        <c:axId val="3183470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364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36472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470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1</c:v>
                </c:pt>
                <c:pt idx="2">
                  <c:v>0.95</c:v>
                </c:pt>
                <c:pt idx="3">
                  <c:v>0.9</c:v>
                </c:pt>
                <c:pt idx="4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0.9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18351784"/>
        <c:axId val="272512248"/>
      </c:barChart>
      <c:catAx>
        <c:axId val="3183517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72512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51224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517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32E-3"/>
          <c:w val="0.9992373868132729"/>
          <c:h val="0.890495867768595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0.5</c:v>
                </c:pt>
                <c:pt idx="1">
                  <c:v>0.62</c:v>
                </c:pt>
                <c:pt idx="2">
                  <c:v>0.5</c:v>
                </c:pt>
                <c:pt idx="4">
                  <c:v>0.85</c:v>
                </c:pt>
                <c:pt idx="5">
                  <c:v>0.76</c:v>
                </c:pt>
                <c:pt idx="6">
                  <c:v>0.6</c:v>
                </c:pt>
                <c:pt idx="8">
                  <c:v>0.7</c:v>
                </c:pt>
                <c:pt idx="9">
                  <c:v>0.76</c:v>
                </c:pt>
                <c:pt idx="10">
                  <c:v>0.7</c:v>
                </c:pt>
                <c:pt idx="12">
                  <c:v>0.75</c:v>
                </c:pt>
                <c:pt idx="13">
                  <c:v>0.9</c:v>
                </c:pt>
                <c:pt idx="14">
                  <c:v>0.75</c:v>
                </c:pt>
                <c:pt idx="16">
                  <c:v>0.75</c:v>
                </c:pt>
                <c:pt idx="17">
                  <c:v>0.67</c:v>
                </c:pt>
                <c:pt idx="18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0.45</c:v>
                </c:pt>
                <c:pt idx="1">
                  <c:v>0.33</c:v>
                </c:pt>
                <c:pt idx="2">
                  <c:v>0.45</c:v>
                </c:pt>
                <c:pt idx="4">
                  <c:v>0.1</c:v>
                </c:pt>
                <c:pt idx="5">
                  <c:v>0.19</c:v>
                </c:pt>
                <c:pt idx="6">
                  <c:v>0.3</c:v>
                </c:pt>
                <c:pt idx="8">
                  <c:v>0.25</c:v>
                </c:pt>
                <c:pt idx="9">
                  <c:v>0.24</c:v>
                </c:pt>
                <c:pt idx="10">
                  <c:v>0.25</c:v>
                </c:pt>
                <c:pt idx="12">
                  <c:v>0.15</c:v>
                </c:pt>
                <c:pt idx="13">
                  <c:v>0.1</c:v>
                </c:pt>
                <c:pt idx="14">
                  <c:v>0.25</c:v>
                </c:pt>
                <c:pt idx="16">
                  <c:v>0.25</c:v>
                </c:pt>
                <c:pt idx="17">
                  <c:v>0.33</c:v>
                </c:pt>
                <c:pt idx="18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5">
                  <c:v>0.05</c:v>
                </c:pt>
                <c:pt idx="6">
                  <c:v>0.1</c:v>
                </c:pt>
                <c:pt idx="8">
                  <c:v>0.05</c:v>
                </c:pt>
                <c:pt idx="10">
                  <c:v>0.05</c:v>
                </c:pt>
                <c:pt idx="12">
                  <c:v>0.1</c:v>
                </c:pt>
                <c:pt idx="18">
                  <c:v>0.1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63"/>
                  <c:y val="-2.4470208773661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58725102929506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4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18334928"/>
        <c:axId val="318340024"/>
      </c:barChart>
      <c:catAx>
        <c:axId val="318334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8340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34002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318334928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679"/>
          <c:w val="0.98589065255732011"/>
          <c:h val="6.014955970740343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(N=19)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(N=19)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(N=19)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40808"/>
        <c:axId val="318344728"/>
      </c:barChart>
      <c:catAx>
        <c:axId val="3183408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344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344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40808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(N=19)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(N=19)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(N=19)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44336"/>
        <c:axId val="318343160"/>
      </c:barChart>
      <c:catAx>
        <c:axId val="3183443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343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3431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4433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18336888"/>
        <c:axId val="318365896"/>
      </c:barChart>
      <c:catAx>
        <c:axId val="31833688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18365896"/>
        <c:crosses val="autoZero"/>
        <c:auto val="1"/>
        <c:lblAlgn val="ctr"/>
        <c:lblOffset val="100"/>
        <c:noMultiLvlLbl val="0"/>
      </c:catAx>
      <c:valAx>
        <c:axId val="31836589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183368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</c:v>
                </c:pt>
                <c:pt idx="1">
                  <c:v>0.25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0.95</c:v>
                </c:pt>
                <c:pt idx="1">
                  <c:v>0.4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0.95</c:v>
                </c:pt>
                <c:pt idx="1">
                  <c:v>0.3</c:v>
                </c:pt>
                <c:pt idx="2">
                  <c:v>0.15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18337672"/>
        <c:axId val="318349040"/>
      </c:barChart>
      <c:catAx>
        <c:axId val="3183376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34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34904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376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41592"/>
        <c:axId val="318336496"/>
      </c:barChart>
      <c:catAx>
        <c:axId val="318341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33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3364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34159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2014-12-04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2014-12-04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</a:t>
            </a:r>
            <a:r>
              <a:rPr lang="pl-PL" smtClean="0"/>
              <a:t>ursynów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</a:t>
            </a:r>
            <a:r>
              <a:rPr lang="pl-PL" b="1" dirty="0">
                <a:solidFill>
                  <a:srgbClr val="808285"/>
                </a:solidFill>
              </a:rPr>
              <a:t>Listopad </a:t>
            </a:r>
            <a:r>
              <a:rPr lang="pl-PL" b="1" dirty="0" smtClean="0">
                <a:solidFill>
                  <a:srgbClr val="808285"/>
                </a:solidFill>
              </a:rPr>
              <a:t>2014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227141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625519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003970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8199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934484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93985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456936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376950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197362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863030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716810" y="3354164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  <a:endParaRPr lang="pl-P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451467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47151"/>
              </p:ext>
            </p:extLst>
          </p:nvPr>
        </p:nvGraphicFramePr>
        <p:xfrm>
          <a:off x="4356770" y="2440202"/>
          <a:ext cx="1800000" cy="4157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8468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9429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9429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108468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026400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67654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076399"/>
              </p:ext>
            </p:extLst>
          </p:nvPr>
        </p:nvGraphicFramePr>
        <p:xfrm>
          <a:off x="5148658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062239" y="3090172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5%</a:t>
            </a:r>
            <a:endParaRPr lang="en-GB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402125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-35718" y="648606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437972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-35718" y="64860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247425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576561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20874"/>
              </p:ext>
            </p:extLst>
          </p:nvPr>
        </p:nvGraphicFramePr>
        <p:xfrm>
          <a:off x="108298" y="2601541"/>
          <a:ext cx="1800000" cy="320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175150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-35718" y="64860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612422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066665"/>
              </p:ext>
            </p:extLst>
          </p:nvPr>
        </p:nvGraphicFramePr>
        <p:xfrm>
          <a:off x="782908" y="2493690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364888"/>
              </p:ext>
            </p:extLst>
          </p:nvPr>
        </p:nvGraphicFramePr>
        <p:xfrm>
          <a:off x="5356778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76970"/>
              </p:ext>
            </p:extLst>
          </p:nvPr>
        </p:nvGraphicFramePr>
        <p:xfrm>
          <a:off x="36290" y="2422130"/>
          <a:ext cx="1800000" cy="3959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682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92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92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32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141344"/>
              </p:ext>
            </p:extLst>
          </p:nvPr>
        </p:nvGraphicFramePr>
        <p:xfrm>
          <a:off x="4392874" y="249369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277972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592181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452599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00961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840543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85628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5023"/>
              </p:ext>
            </p:extLst>
          </p:nvPr>
        </p:nvGraphicFramePr>
        <p:xfrm>
          <a:off x="4212754" y="2422130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914264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806215"/>
              </p:ext>
            </p:extLst>
          </p:nvPr>
        </p:nvGraphicFramePr>
        <p:xfrm>
          <a:off x="1110424" y="2582624"/>
          <a:ext cx="4182450" cy="351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309994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56163"/>
              </p:ext>
            </p:extLst>
          </p:nvPr>
        </p:nvGraphicFramePr>
        <p:xfrm>
          <a:off x="108298" y="2421682"/>
          <a:ext cx="1872208" cy="3672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35719" y="6486068"/>
            <a:ext cx="2557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781703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1762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70283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14672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249539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148928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775819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07227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681390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231575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860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0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990294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82330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69402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131986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962388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25555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1211</TotalTime>
  <Words>1743</Words>
  <Application>Microsoft Office PowerPoint</Application>
  <PresentationFormat>Niestandardowy</PresentationFormat>
  <Paragraphs>301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Arial Bold</vt:lpstr>
      <vt:lpstr>Arial Light</vt:lpstr>
      <vt:lpstr>Calibri</vt:lpstr>
      <vt:lpstr>Symbol</vt:lpstr>
      <vt:lpstr>Tahoma</vt:lpstr>
      <vt:lpstr>Verdana</vt:lpstr>
      <vt:lpstr>ARC</vt:lpstr>
      <vt:lpstr>TAJEMNICZY KLIENT URZĄD DZIELNICY ursynów</vt:lpstr>
      <vt:lpstr>Spis treści</vt:lpstr>
      <vt:lpstr>Informacje o metodzie</vt:lpstr>
      <vt:lpstr>Wyniki badania</vt:lpstr>
      <vt:lpstr>Kryteria oceny</vt:lpstr>
      <vt:lpstr>Wyniki badania</vt:lpstr>
      <vt:lpstr>Urząd Dzielnicy Ursynów Otoczenie: Wygląd Urzędu (1)</vt:lpstr>
      <vt:lpstr>Urząd Dzielnicy Ursynów Otoczenie: Wygląd Urzędu (2)</vt:lpstr>
      <vt:lpstr>Urząd Dzielnicy Ursynów Otoczenie: Wygląd Urzędu (3)</vt:lpstr>
      <vt:lpstr>Urząd Dzielnicy Ursynów Otoczenie: Wygląd Urzędu (4)</vt:lpstr>
      <vt:lpstr>Urząd Dzielnicy Ursynów Otoczenie: Wygląd Urzędu (5)</vt:lpstr>
      <vt:lpstr>Urząd Dzielnicy Ursynów Otoczenie: Wygląd Urzędu (6)</vt:lpstr>
      <vt:lpstr>Urząd Dzielnicy Ursynów Otoczenie: Wygląd Urzędu (7)</vt:lpstr>
      <vt:lpstr>Wyniki badania</vt:lpstr>
      <vt:lpstr>Urząd Dzielnicy Ursynów Wygląd zewnętrzny urzędnika i jego stanowisko pracy</vt:lpstr>
      <vt:lpstr>Wyniki badania</vt:lpstr>
      <vt:lpstr>Urząd Dzielnicy Ursynów Zachowanie urzędnika wobec interesanta (1)</vt:lpstr>
      <vt:lpstr>Urząd Dzielnicy Ursynów Zachowanie urzędnika wobec interesanta (2)</vt:lpstr>
      <vt:lpstr>Wyniki badania</vt:lpstr>
      <vt:lpstr>Urząd Dzielnicy Ursynów Urzędnik: Obsługa przedstawionej sprawy (1)</vt:lpstr>
      <vt:lpstr>Urząd Dzielnicy Ursynów Urzędnik: Obsługa przedstawionej sprawy (2)</vt:lpstr>
      <vt:lpstr>Urząd Dzielnicy Ursynów Urzędnik: Obsługa przedstawionej sprawy (3)</vt:lpstr>
      <vt:lpstr>Wyniki badania</vt:lpstr>
      <vt:lpstr>Urząd Dzielnicy Ursynów Urzędnik: Sposób załatwienia przedstawionej sprawy (1)</vt:lpstr>
      <vt:lpstr>Urząd Dzielnicy Ursynów Urzędnik: Sposób załatwienia przedstawionej sprawy (2)</vt:lpstr>
      <vt:lpstr>Urząd Dzielnicy Ursynów Urzędnik: Sposób załatwienia przedstawionej sprawy (3)</vt:lpstr>
      <vt:lpstr>Urząd Dzielnicy Ursynów Urzędnik: Sposób załatwiania przedstawionej sprawy (4)</vt:lpstr>
      <vt:lpstr>Urząd Dzielnicy Ursynów Urzędnik: Sposób załatwienia przedstawionej sprawy (5)</vt:lpstr>
      <vt:lpstr>Urząd Dzielnicy Ursynów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140</cp:revision>
  <dcterms:created xsi:type="dcterms:W3CDTF">2013-09-17T08:07:59Z</dcterms:created>
  <dcterms:modified xsi:type="dcterms:W3CDTF">2014-12-04T10:22:14Z</dcterms:modified>
</cp:coreProperties>
</file>