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491" autoAdjust="0"/>
  </p:normalViewPr>
  <p:slideViewPr>
    <p:cSldViewPr snapToObjects="1" showGuides="1">
      <p:cViewPr varScale="1">
        <p:scale>
          <a:sx n="70" d="100"/>
          <a:sy n="70" d="100"/>
        </p:scale>
        <p:origin x="-1296" y="-108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7E-3"/>
          <c:y val="9.0163934426229525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58002816"/>
        <c:axId val="58004608"/>
      </c:barChart>
      <c:catAx>
        <c:axId val="58002816"/>
        <c:scaling>
          <c:orientation val="maxMin"/>
        </c:scaling>
        <c:delete val="1"/>
        <c:axPos val="b"/>
        <c:tickLblPos val="none"/>
        <c:crossAx val="58004608"/>
        <c:crosses val="autoZero"/>
        <c:auto val="1"/>
        <c:lblAlgn val="ctr"/>
        <c:lblOffset val="100"/>
      </c:catAx>
      <c:valAx>
        <c:axId val="58004608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58002816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83"/>
          <c:h val="0.39344262295082033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5"/>
          <c:y val="8.8607594936708861E-2"/>
          <c:w val="0.67718191377497461"/>
          <c:h val="0.91350210970463985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0.35000000000000009</c:v>
                </c:pt>
                <c:pt idx="2">
                  <c:v>0.35000000000000009</c:v>
                </c:pt>
                <c:pt idx="3">
                  <c:v>0.05</c:v>
                </c:pt>
                <c:pt idx="4">
                  <c:v>0.5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0.55000000000000004</c:v>
                </c:pt>
                <c:pt idx="2">
                  <c:v>0.3000000000000001</c:v>
                </c:pt>
                <c:pt idx="4">
                  <c:v>0.6000000000000002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0.25</c:v>
                </c:pt>
                <c:pt idx="2">
                  <c:v>0.55000000000000004</c:v>
                </c:pt>
                <c:pt idx="4">
                  <c:v>0.55000000000000004</c:v>
                </c:pt>
              </c:numCache>
            </c:numRef>
          </c:val>
        </c:ser>
        <c:dLbls>
          <c:showVal val="1"/>
        </c:dLbls>
        <c:gapWidth val="60"/>
        <c:axId val="90446848"/>
        <c:axId val="90456832"/>
      </c:barChart>
      <c:catAx>
        <c:axId val="90446848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456832"/>
        <c:crosses val="autoZero"/>
        <c:auto val="1"/>
        <c:lblAlgn val="ctr"/>
        <c:lblOffset val="100"/>
        <c:tickLblSkip val="1"/>
        <c:tickMarkSkip val="1"/>
      </c:catAx>
      <c:valAx>
        <c:axId val="9045683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90446848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6E-3"/>
          <c:w val="0.64353312302839161"/>
          <c:h val="5.9071729957805977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1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0.95000000000000018</c:v>
                </c:pt>
                <c:pt idx="1">
                  <c:v>1</c:v>
                </c:pt>
                <c:pt idx="2">
                  <c:v>0.9</c:v>
                </c:pt>
                <c:pt idx="4">
                  <c:v>0.95000000000000018</c:v>
                </c:pt>
                <c:pt idx="5">
                  <c:v>0.95000000000000018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0.4</c:v>
                </c:pt>
                <c:pt idx="13">
                  <c:v>0.70000000000000018</c:v>
                </c:pt>
                <c:pt idx="14">
                  <c:v>0.70000000000000018</c:v>
                </c:pt>
                <c:pt idx="16">
                  <c:v>0.95000000000000018</c:v>
                </c:pt>
                <c:pt idx="17">
                  <c:v>1</c:v>
                </c:pt>
                <c:pt idx="18">
                  <c:v>1</c:v>
                </c:pt>
                <c:pt idx="2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52E-3"/>
                  <c:y val="9.7115065527172094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0809559582339452E-3"/>
                  <c:y val="3.751495880413843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5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9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23"/>
                <c:pt idx="0" formatCode="0%">
                  <c:v>0.05</c:v>
                </c:pt>
                <c:pt idx="2" formatCode="0%">
                  <c:v>0.1</c:v>
                </c:pt>
                <c:pt idx="4" formatCode="0%">
                  <c:v>0.05</c:v>
                </c:pt>
                <c:pt idx="5" formatCode="0%">
                  <c:v>0.05</c:v>
                </c:pt>
                <c:pt idx="12" formatCode="0%">
                  <c:v>0.6000000000000002</c:v>
                </c:pt>
                <c:pt idx="13" formatCode="0%">
                  <c:v>0.3000000000000001</c:v>
                </c:pt>
                <c:pt idx="14" formatCode="0%">
                  <c:v>0.3000000000000001</c:v>
                </c:pt>
                <c:pt idx="16" formatCode="0%">
                  <c:v>0.05</c:v>
                </c:pt>
                <c:pt idx="20" formatCode="0%">
                  <c:v>0.75000000000000022</c:v>
                </c:pt>
                <c:pt idx="21" formatCode="0%">
                  <c:v>1</c:v>
                </c:pt>
                <c:pt idx="22" formatCode="0%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43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94974336"/>
        <c:axId val="94975872"/>
      </c:barChart>
      <c:catAx>
        <c:axId val="94974336"/>
        <c:scaling>
          <c:orientation val="maxMin"/>
        </c:scaling>
        <c:delete val="1"/>
        <c:axPos val="l"/>
        <c:tickLblPos val="none"/>
        <c:crossAx val="94975872"/>
        <c:crosses val="autoZero"/>
        <c:auto val="1"/>
        <c:lblAlgn val="ctr"/>
        <c:lblOffset val="100"/>
      </c:catAx>
      <c:valAx>
        <c:axId val="949758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497433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38"/>
          <c:y val="2.1008403361344541E-3"/>
          <c:w val="0.57384441939120712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72"/>
                  <c:y val="6.262044461431766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44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0.95000000000000018</c:v>
                </c:pt>
                <c:pt idx="1">
                  <c:v>0.8</c:v>
                </c:pt>
                <c:pt idx="2">
                  <c:v>0.95000000000000018</c:v>
                </c:pt>
                <c:pt idx="4">
                  <c:v>1</c:v>
                </c:pt>
                <c:pt idx="5">
                  <c:v>0.9</c:v>
                </c:pt>
                <c:pt idx="6">
                  <c:v>0.9</c:v>
                </c:pt>
                <c:pt idx="9">
                  <c:v>0.05</c:v>
                </c:pt>
                <c:pt idx="12">
                  <c:v>0.9</c:v>
                </c:pt>
                <c:pt idx="13">
                  <c:v>0.8500000000000002</c:v>
                </c:pt>
                <c:pt idx="14">
                  <c:v>0.8500000000000002</c:v>
                </c:pt>
                <c:pt idx="16">
                  <c:v>1</c:v>
                </c:pt>
                <c:pt idx="17">
                  <c:v>0.5</c:v>
                </c:pt>
                <c:pt idx="18">
                  <c:v>0.75000000000000022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93116898561739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86E-3"/>
                  <c:y val="-1.8612714729301682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37E-3"/>
                  <c:y val="4.7212949456490964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1">
                  <c:v>0.1</c:v>
                </c:pt>
                <c:pt idx="2">
                  <c:v>0.05</c:v>
                </c:pt>
                <c:pt idx="8">
                  <c:v>1</c:v>
                </c:pt>
                <c:pt idx="9">
                  <c:v>0.8500000000000002</c:v>
                </c:pt>
                <c:pt idx="10">
                  <c:v>0.9</c:v>
                </c:pt>
                <c:pt idx="12">
                  <c:v>0.1</c:v>
                </c:pt>
                <c:pt idx="13">
                  <c:v>0.05</c:v>
                </c:pt>
                <c:pt idx="14">
                  <c:v>0.05</c:v>
                </c:pt>
                <c:pt idx="17">
                  <c:v>0.5</c:v>
                </c:pt>
                <c:pt idx="18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0.05</c:v>
                </c:pt>
                <c:pt idx="1">
                  <c:v>0.1</c:v>
                </c:pt>
                <c:pt idx="5">
                  <c:v>0.1</c:v>
                </c:pt>
                <c:pt idx="6">
                  <c:v>0.1</c:v>
                </c:pt>
                <c:pt idx="9">
                  <c:v>0.1</c:v>
                </c:pt>
                <c:pt idx="10">
                  <c:v>0.1</c:v>
                </c:pt>
                <c:pt idx="13">
                  <c:v>0.1</c:v>
                </c:pt>
                <c:pt idx="14">
                  <c:v>0.1</c:v>
                </c:pt>
              </c:numCache>
            </c:numRef>
          </c:val>
        </c:ser>
        <c:dLbls>
          <c:showVal val="1"/>
        </c:dLbls>
        <c:gapWidth val="60"/>
        <c:overlap val="100"/>
        <c:axId val="61612800"/>
        <c:axId val="61614336"/>
      </c:barChart>
      <c:catAx>
        <c:axId val="61612800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1614336"/>
        <c:crosses val="autoZero"/>
        <c:auto val="1"/>
        <c:lblAlgn val="ctr"/>
        <c:lblOffset val="100"/>
        <c:tickLblSkip val="1"/>
        <c:tickMarkSkip val="1"/>
      </c:catAx>
      <c:valAx>
        <c:axId val="616143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1612800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18"/>
          <c:y val="0.92647058823529416"/>
          <c:w val="0.66854565952649525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0.65000000000000024</c:v>
                </c:pt>
                <c:pt idx="1">
                  <c:v>1</c:v>
                </c:pt>
                <c:pt idx="2">
                  <c:v>0.87000000000000022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46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  <c:pt idx="0" formatCode="0%">
                  <c:v>0.15000000000000005</c:v>
                </c:pt>
                <c:pt idx="2" formatCode="0%">
                  <c:v>0.13</c:v>
                </c:pt>
              </c:numCache>
            </c:numRef>
          </c:val>
        </c:ser>
        <c:dLbls>
          <c:showVal val="1"/>
        </c:dLbls>
        <c:gapWidth val="60"/>
        <c:overlap val="100"/>
        <c:axId val="61667200"/>
        <c:axId val="61668736"/>
      </c:barChart>
      <c:catAx>
        <c:axId val="61667200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1668736"/>
        <c:crosses val="autoZero"/>
        <c:auto val="1"/>
        <c:lblAlgn val="ctr"/>
        <c:lblOffset val="100"/>
        <c:tickLblSkip val="1"/>
        <c:tickMarkSkip val="1"/>
      </c:catAx>
      <c:valAx>
        <c:axId val="616687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166720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11"/>
          <c:h val="0.29090909090909123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68"/>
          <c:y val="0.10318949343339587"/>
          <c:w val="0.45130641330166327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0.8500000000000002</c:v>
                </c:pt>
                <c:pt idx="1">
                  <c:v>0.1</c:v>
                </c:pt>
                <c:pt idx="4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0.05</c:v>
                </c:pt>
                <c:pt idx="2">
                  <c:v>0.05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96504832"/>
        <c:axId val="96604928"/>
      </c:barChart>
      <c:catAx>
        <c:axId val="96504832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604928"/>
        <c:crosses val="autoZero"/>
        <c:auto val="1"/>
        <c:lblAlgn val="ctr"/>
        <c:lblOffset val="100"/>
        <c:tickLblSkip val="1"/>
        <c:tickMarkSkip val="1"/>
      </c:catAx>
      <c:valAx>
        <c:axId val="966049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504832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578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8750000000000017"/>
          <c:y val="0.26943005181347152"/>
          <c:w val="0.81473214285714257"/>
          <c:h val="0.73575129533678862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2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2010 (N=20)</c:v>
                </c:pt>
                <c:pt idx="2">
                  <c:v>2011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89"/>
                  <c:y val="-5.7090713254854064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37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2010 (N=20)</c:v>
                </c:pt>
                <c:pt idx="2">
                  <c:v>2011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3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2010 (N=20)</c:v>
                </c:pt>
                <c:pt idx="2">
                  <c:v>2011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0.95000000000000018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96648192"/>
        <c:axId val="96662272"/>
      </c:barChart>
      <c:catAx>
        <c:axId val="96648192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662272"/>
        <c:crosses val="autoZero"/>
        <c:auto val="1"/>
        <c:lblAlgn val="ctr"/>
        <c:lblOffset val="100"/>
        <c:tickLblSkip val="1"/>
        <c:tickMarkSkip val="1"/>
      </c:catAx>
      <c:valAx>
        <c:axId val="96662272"/>
        <c:scaling>
          <c:orientation val="minMax"/>
        </c:scaling>
        <c:delete val="1"/>
        <c:axPos val="b"/>
        <c:numFmt formatCode="0%" sourceLinked="1"/>
        <c:tickLblPos val="none"/>
        <c:crossAx val="96648192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6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36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76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0.8500000000000002</c:v>
                </c:pt>
              </c:numCache>
            </c:numRef>
          </c:val>
        </c:ser>
        <c:dLbls>
          <c:showVal val="1"/>
        </c:dLbls>
        <c:gapWidth val="20"/>
        <c:overlap val="100"/>
        <c:axId val="97925760"/>
        <c:axId val="97943936"/>
      </c:barChart>
      <c:catAx>
        <c:axId val="97925760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943936"/>
        <c:crosses val="autoZero"/>
        <c:auto val="1"/>
        <c:lblAlgn val="ctr"/>
        <c:lblOffset val="100"/>
        <c:tickLblSkip val="1"/>
        <c:tickMarkSkip val="1"/>
      </c:catAx>
      <c:valAx>
        <c:axId val="97943936"/>
        <c:scaling>
          <c:orientation val="minMax"/>
        </c:scaling>
        <c:delete val="1"/>
        <c:axPos val="b"/>
        <c:numFmt formatCode="0%" sourceLinked="1"/>
        <c:tickLblPos val="none"/>
        <c:crossAx val="97925760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28"/>
          <c:y val="1.6977928692699514E-3"/>
          <c:w val="0.79714738510301109"/>
          <c:h val="0.9337860780984729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</c:v>
                </c:pt>
                <c:pt idx="1">
                  <c:v>1</c:v>
                </c:pt>
                <c:pt idx="2">
                  <c:v>0.95000000000000018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0.1</c:v>
                </c:pt>
                <c:pt idx="10">
                  <c:v>0.05</c:v>
                </c:pt>
                <c:pt idx="18">
                  <c:v>0.05</c:v>
                </c:pt>
                <c:pt idx="20">
                  <c:v>0.95000000000000018</c:v>
                </c:pt>
                <c:pt idx="21">
                  <c:v>0.8500000000000002</c:v>
                </c:pt>
                <c:pt idx="22">
                  <c:v>0.8500000000000002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7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536338604536485E-2"/>
                  <c:y val="6.477760579350979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58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23"/>
                <c:pt idx="0" formatCode="0%">
                  <c:v>0.1</c:v>
                </c:pt>
                <c:pt idx="2" formatCode="0%">
                  <c:v>0.05</c:v>
                </c:pt>
                <c:pt idx="8" formatCode="0%">
                  <c:v>1</c:v>
                </c:pt>
                <c:pt idx="9" formatCode="0%">
                  <c:v>0.9</c:v>
                </c:pt>
                <c:pt idx="10" formatCode="0%">
                  <c:v>0.95000000000000018</c:v>
                </c:pt>
                <c:pt idx="12" formatCode="0%">
                  <c:v>1</c:v>
                </c:pt>
                <c:pt idx="13" formatCode="0%">
                  <c:v>1</c:v>
                </c:pt>
                <c:pt idx="14" formatCode="0%">
                  <c:v>1</c:v>
                </c:pt>
                <c:pt idx="16" formatCode="0%">
                  <c:v>1</c:v>
                </c:pt>
                <c:pt idx="17" formatCode="0%">
                  <c:v>1</c:v>
                </c:pt>
                <c:pt idx="18" formatCode="0%">
                  <c:v>0.95000000000000018</c:v>
                </c:pt>
                <c:pt idx="20" formatCode="0%">
                  <c:v>0.05</c:v>
                </c:pt>
                <c:pt idx="21" formatCode="0%">
                  <c:v>0.15000000000000005</c:v>
                </c:pt>
                <c:pt idx="22" formatCode="0%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91"/>
                  <c:y val="5.762962745316727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66"/>
                  <c:y val="8.8454543978705065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98127872"/>
        <c:axId val="98129408"/>
      </c:barChart>
      <c:catAx>
        <c:axId val="98127872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129408"/>
        <c:crosses val="autoZero"/>
        <c:auto val="1"/>
        <c:lblAlgn val="ctr"/>
        <c:lblOffset val="100"/>
        <c:tickLblSkip val="1"/>
        <c:tickMarkSkip val="1"/>
      </c:catAx>
      <c:valAx>
        <c:axId val="981294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127872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3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(N=18)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0.8</c:v>
                </c:pt>
                <c:pt idx="1">
                  <c:v>0.56000000000000005</c:v>
                </c:pt>
                <c:pt idx="2">
                  <c:v>0.5</c:v>
                </c:pt>
                <c:pt idx="4">
                  <c:v>1</c:v>
                </c:pt>
                <c:pt idx="5">
                  <c:v>0.94000000000000017</c:v>
                </c:pt>
                <c:pt idx="6">
                  <c:v>1</c:v>
                </c:pt>
                <c:pt idx="8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4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20625452034828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E-2"/>
                  <c:y val="-2.7357790885252703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(N=18)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0.2</c:v>
                </c:pt>
                <c:pt idx="1">
                  <c:v>0.44</c:v>
                </c:pt>
                <c:pt idx="2">
                  <c:v>0.5</c:v>
                </c:pt>
                <c:pt idx="5">
                  <c:v>6.0000000000000019E-2</c:v>
                </c:pt>
                <c:pt idx="8">
                  <c:v>0.8500000000000002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91"/>
                  <c:y val="4.945547209504544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68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(N=18)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98242944"/>
        <c:axId val="98244480"/>
      </c:barChart>
      <c:catAx>
        <c:axId val="98242944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244480"/>
        <c:crosses val="autoZero"/>
        <c:auto val="1"/>
        <c:lblAlgn val="ctr"/>
        <c:lblOffset val="100"/>
        <c:tickLblSkip val="1"/>
        <c:tickMarkSkip val="1"/>
      </c:catAx>
      <c:valAx>
        <c:axId val="982444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242944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48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(N=17)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0" formatCode="0%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(N=17)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0.4</c:v>
                </c:pt>
                <c:pt idx="1">
                  <c:v>0.56000000000000005</c:v>
                </c:pt>
                <c:pt idx="2">
                  <c:v>0.53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4E-2"/>
                  <c:y val="-1.883228348887318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34E-3"/>
                  <c:y val="-2.0699848061514335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(N=17)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0.45</c:v>
                </c:pt>
                <c:pt idx="1">
                  <c:v>0.44</c:v>
                </c:pt>
                <c:pt idx="2">
                  <c:v>0.47000000000000008</c:v>
                </c:pt>
              </c:numCache>
            </c:numRef>
          </c:val>
        </c:ser>
        <c:dLbls>
          <c:showVal val="1"/>
        </c:dLbls>
        <c:gapWidth val="20"/>
        <c:overlap val="100"/>
        <c:axId val="98468224"/>
        <c:axId val="98469760"/>
      </c:barChart>
      <c:catAx>
        <c:axId val="98468224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469760"/>
        <c:crosses val="autoZero"/>
        <c:auto val="1"/>
        <c:lblAlgn val="ctr"/>
        <c:lblOffset val="100"/>
        <c:tickLblSkip val="1"/>
        <c:tickMarkSkip val="1"/>
      </c:catAx>
      <c:valAx>
        <c:axId val="98469760"/>
        <c:scaling>
          <c:orientation val="minMax"/>
        </c:scaling>
        <c:delete val="1"/>
        <c:axPos val="l"/>
        <c:numFmt formatCode="0%" sourceLinked="1"/>
        <c:tickLblPos val="none"/>
        <c:crossAx val="98468224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3"/>
          <c:w val="0.28358208955223918"/>
          <c:h val="0.32937181663837051"/>
        </c:manualLayout>
      </c:layout>
      <c:spPr>
        <a:noFill/>
        <a:ln w="14887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3879852088777E-3"/>
          <c:y val="8.1966994397414783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folHlink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2.8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2.67</c:v>
                </c:pt>
                <c:pt idx="2">
                  <c:v>6.1499999999999995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2">
                  <c:v>1.8</c:v>
                </c:pt>
              </c:numCache>
            </c:numRef>
          </c:val>
        </c:ser>
        <c:dLbls>
          <c:showVal val="1"/>
        </c:dLbls>
        <c:gapWidth val="60"/>
        <c:overlap val="-60"/>
        <c:axId val="58059776"/>
        <c:axId val="89268992"/>
      </c:barChart>
      <c:catAx>
        <c:axId val="58059776"/>
        <c:scaling>
          <c:orientation val="maxMin"/>
        </c:scaling>
        <c:delete val="1"/>
        <c:axPos val="b"/>
        <c:tickLblPos val="none"/>
        <c:crossAx val="89268992"/>
        <c:crosses val="autoZero"/>
        <c:auto val="1"/>
        <c:lblAlgn val="ctr"/>
        <c:lblOffset val="100"/>
      </c:catAx>
      <c:valAx>
        <c:axId val="8926899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5805977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536062378167673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0.70000000000000018</c:v>
                </c:pt>
                <c:pt idx="1">
                  <c:v>0.1</c:v>
                </c:pt>
                <c:pt idx="2">
                  <c:v>0.05</c:v>
                </c:pt>
                <c:pt idx="3">
                  <c:v>0.15000000000000005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0.70000000000000018</c:v>
                </c:pt>
                <c:pt idx="1">
                  <c:v>0.15000000000000005</c:v>
                </c:pt>
                <c:pt idx="3">
                  <c:v>0.15000000000000005</c:v>
                </c:pt>
              </c:numCache>
            </c:numRef>
          </c:val>
        </c:ser>
        <c:dLbls>
          <c:showVal val="1"/>
        </c:dLbls>
        <c:gapWidth val="60"/>
        <c:axId val="98582528"/>
        <c:axId val="98584064"/>
      </c:barChart>
      <c:catAx>
        <c:axId val="9858252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584064"/>
        <c:crosses val="autoZero"/>
        <c:auto val="1"/>
        <c:lblAlgn val="ctr"/>
        <c:lblOffset val="100"/>
        <c:tickLblSkip val="1"/>
        <c:tickMarkSkip val="1"/>
      </c:catAx>
      <c:valAx>
        <c:axId val="985840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582528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22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0.05</c:v>
                </c:pt>
                <c:pt idx="3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6.0000000000000019E-2</c:v>
                </c:pt>
                <c:pt idx="1">
                  <c:v>6.0000000000000019E-2</c:v>
                </c:pt>
                <c:pt idx="2">
                  <c:v>6.0000000000000019E-2</c:v>
                </c:pt>
                <c:pt idx="3">
                  <c:v>0.89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</c:v>
                </c:pt>
                <c:pt idx="1">
                  <c:v>0.15000000000000005</c:v>
                </c:pt>
                <c:pt idx="3">
                  <c:v>0.75000000000000022</c:v>
                </c:pt>
              </c:numCache>
            </c:numRef>
          </c:val>
        </c:ser>
        <c:dLbls>
          <c:showVal val="1"/>
        </c:dLbls>
        <c:gapWidth val="60"/>
        <c:axId val="98766848"/>
        <c:axId val="98768384"/>
      </c:barChart>
      <c:catAx>
        <c:axId val="98766848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768384"/>
        <c:crosses val="autoZero"/>
        <c:auto val="1"/>
        <c:lblAlgn val="ctr"/>
        <c:lblOffset val="100"/>
        <c:tickLblSkip val="1"/>
        <c:tickMarkSkip val="1"/>
      </c:catAx>
      <c:valAx>
        <c:axId val="987683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766848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0.8500000000000002</c:v>
                </c:pt>
                <c:pt idx="1">
                  <c:v>0.05</c:v>
                </c:pt>
                <c:pt idx="2">
                  <c:v>0.15000000000000005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  <c:pt idx="0" formatCode="0%">
                  <c:v>0.94000000000000017</c:v>
                </c:pt>
                <c:pt idx="2" formatCode="0%">
                  <c:v>6.0000000000000019E-2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98806784"/>
        <c:axId val="98824960"/>
      </c:barChart>
      <c:catAx>
        <c:axId val="9880678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824960"/>
        <c:crosses val="autoZero"/>
        <c:auto val="1"/>
        <c:lblAlgn val="ctr"/>
        <c:lblOffset val="100"/>
        <c:tickLblSkip val="1"/>
        <c:tickMarkSkip val="1"/>
      </c:catAx>
      <c:valAx>
        <c:axId val="988249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806784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98936320"/>
        <c:axId val="98937856"/>
      </c:barChart>
      <c:catAx>
        <c:axId val="98936320"/>
        <c:scaling>
          <c:orientation val="maxMin"/>
        </c:scaling>
        <c:delete val="1"/>
        <c:axPos val="l"/>
        <c:numFmt formatCode="General" sourceLinked="1"/>
        <c:tickLblPos val="none"/>
        <c:crossAx val="98937856"/>
        <c:crosses val="autoZero"/>
        <c:auto val="1"/>
        <c:lblAlgn val="ctr"/>
        <c:lblOffset val="100"/>
      </c:catAx>
      <c:valAx>
        <c:axId val="9893785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8936320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1.162790697674417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57"/>
          <c:y val="8.3140877598152571E-2"/>
          <c:w val="0.75200000000000078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0.75000000000000022</c:v>
                </c:pt>
                <c:pt idx="1">
                  <c:v>0.65000000000000024</c:v>
                </c:pt>
                <c:pt idx="2">
                  <c:v>0.75000000000000022</c:v>
                </c:pt>
                <c:pt idx="3">
                  <c:v>0.4</c:v>
                </c:pt>
                <c:pt idx="4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0.95000000000000018</c:v>
                </c:pt>
                <c:pt idx="1">
                  <c:v>0.47000000000000008</c:v>
                </c:pt>
                <c:pt idx="2">
                  <c:v>0.47000000000000008</c:v>
                </c:pt>
                <c:pt idx="3">
                  <c:v>0.37000000000000011</c:v>
                </c:pt>
                <c:pt idx="4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0.8500000000000002</c:v>
                </c:pt>
                <c:pt idx="1">
                  <c:v>0.3000000000000001</c:v>
                </c:pt>
                <c:pt idx="2">
                  <c:v>0.4</c:v>
                </c:pt>
                <c:pt idx="3">
                  <c:v>0.3000000000000001</c:v>
                </c:pt>
                <c:pt idx="4">
                  <c:v>0.15000000000000005</c:v>
                </c:pt>
              </c:numCache>
            </c:numRef>
          </c:val>
        </c:ser>
        <c:dLbls>
          <c:showVal val="1"/>
        </c:dLbls>
        <c:gapWidth val="60"/>
        <c:axId val="101348096"/>
        <c:axId val="101349632"/>
      </c:barChart>
      <c:catAx>
        <c:axId val="10134809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349632"/>
        <c:crosses val="autoZero"/>
        <c:auto val="1"/>
        <c:lblAlgn val="ctr"/>
        <c:lblOffset val="100"/>
        <c:tickLblSkip val="1"/>
        <c:tickMarkSkip val="1"/>
      </c:catAx>
      <c:valAx>
        <c:axId val="1013496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348096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38"/>
          <c:y val="9.0206185567010405E-2"/>
          <c:w val="0.74780701754386114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0.29000000000000009</c:v>
                </c:pt>
                <c:pt idx="1">
                  <c:v>0.29000000000000009</c:v>
                </c:pt>
                <c:pt idx="2">
                  <c:v>0.4300000000000001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0.37000000000000011</c:v>
                </c:pt>
                <c:pt idx="2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</c:v>
                </c:pt>
                <c:pt idx="1">
                  <c:v>0.3000000000000001</c:v>
                </c:pt>
              </c:numCache>
            </c:numRef>
          </c:val>
        </c:ser>
        <c:dLbls>
          <c:showVal val="1"/>
        </c:dLbls>
        <c:gapWidth val="60"/>
        <c:axId val="101549568"/>
        <c:axId val="101551104"/>
      </c:barChart>
      <c:catAx>
        <c:axId val="10154956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551104"/>
        <c:crosses val="autoZero"/>
        <c:auto val="1"/>
        <c:lblAlgn val="ctr"/>
        <c:lblOffset val="100"/>
        <c:tickLblSkip val="1"/>
        <c:tickMarkSkip val="1"/>
      </c:catAx>
      <c:valAx>
        <c:axId val="1015511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54956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36"/>
          <c:h val="0.1237113402061857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1"/>
          <c:w val="0.46153846153846195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0.35000000000000009</c:v>
                </c:pt>
                <c:pt idx="1">
                  <c:v>0.3000000000000001</c:v>
                </c:pt>
                <c:pt idx="4">
                  <c:v>0.35000000000000009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0.4200000000000001</c:v>
                </c:pt>
                <c:pt idx="1">
                  <c:v>0.05</c:v>
                </c:pt>
                <c:pt idx="3">
                  <c:v>0.11</c:v>
                </c:pt>
                <c:pt idx="4">
                  <c:v>0.4200000000000001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0.17</c:v>
                </c:pt>
                <c:pt idx="1">
                  <c:v>0.28000000000000008</c:v>
                </c:pt>
                <c:pt idx="2">
                  <c:v>6.0000000000000019E-2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101297152"/>
        <c:axId val="101315328"/>
      </c:barChart>
      <c:catAx>
        <c:axId val="10129715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315328"/>
        <c:crosses val="autoZero"/>
        <c:auto val="1"/>
        <c:lblAlgn val="ctr"/>
        <c:lblOffset val="100"/>
        <c:tickLblSkip val="1"/>
        <c:tickMarkSkip val="1"/>
      </c:catAx>
      <c:valAx>
        <c:axId val="1013153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297152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22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0.75000000000000022</c:v>
                </c:pt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0.68</c:v>
                </c:pt>
                <c:pt idx="2" formatCode="0%">
                  <c:v>0.32000000000000012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0.78</c:v>
                </c:pt>
                <c:pt idx="1">
                  <c:v>6.0000000000000019E-2</c:v>
                </c:pt>
                <c:pt idx="2">
                  <c:v>0.17</c:v>
                </c:pt>
              </c:numCache>
            </c:numRef>
          </c:val>
        </c:ser>
        <c:dLbls>
          <c:showVal val="1"/>
        </c:dLbls>
        <c:gapWidth val="60"/>
        <c:axId val="101703040"/>
        <c:axId val="101844096"/>
      </c:barChart>
      <c:catAx>
        <c:axId val="10170304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844096"/>
        <c:crosses val="autoZero"/>
        <c:auto val="1"/>
        <c:lblAlgn val="ctr"/>
        <c:lblOffset val="100"/>
        <c:tickLblSkip val="1"/>
        <c:tickMarkSkip val="1"/>
      </c:catAx>
      <c:valAx>
        <c:axId val="1018440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703040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877192982456176"/>
          <c:y val="8.6956521739130543E-2"/>
          <c:w val="0.74342105263158087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0.3000000000000001</c:v>
                </c:pt>
                <c:pt idx="1">
                  <c:v>0.15000000000000005</c:v>
                </c:pt>
                <c:pt idx="2">
                  <c:v>0.55000000000000004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3"/>
                <c:pt idx="0" formatCode="0%">
                  <c:v>0.32000000000000012</c:v>
                </c:pt>
                <c:pt idx="2" formatCode="0%">
                  <c:v>0.68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0.3000000000000001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</c:ser>
        <c:dLbls>
          <c:showVal val="1"/>
        </c:dLbls>
        <c:gapWidth val="60"/>
        <c:axId val="101890688"/>
        <c:axId val="101904768"/>
      </c:barChart>
      <c:catAx>
        <c:axId val="10189068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904768"/>
        <c:crosses val="autoZero"/>
        <c:auto val="1"/>
        <c:lblAlgn val="ctr"/>
        <c:lblOffset val="100"/>
        <c:tickLblSkip val="1"/>
        <c:tickMarkSkip val="1"/>
      </c:catAx>
      <c:valAx>
        <c:axId val="1019047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890688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9389978213507642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102130816"/>
        <c:axId val="102132352"/>
      </c:barChart>
      <c:catAx>
        <c:axId val="102130816"/>
        <c:scaling>
          <c:orientation val="maxMin"/>
        </c:scaling>
        <c:delete val="1"/>
        <c:axPos val="l"/>
        <c:numFmt formatCode="General" sourceLinked="1"/>
        <c:tickLblPos val="none"/>
        <c:crossAx val="102132352"/>
        <c:crosses val="autoZero"/>
        <c:auto val="1"/>
        <c:lblAlgn val="ctr"/>
        <c:lblOffset val="100"/>
      </c:catAx>
      <c:valAx>
        <c:axId val="10213235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102130816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2.5062656641604009E-3"/>
          <c:w val="0.91503267973856206"/>
          <c:h val="0.1203007518796993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57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0.95000000000000018</c:v>
                </c:pt>
                <c:pt idx="1">
                  <c:v>1</c:v>
                </c:pt>
                <c:pt idx="2">
                  <c:v>0.95000000000000018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88872448"/>
        <c:axId val="88874368"/>
      </c:barChart>
      <c:catAx>
        <c:axId val="8887244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874368"/>
        <c:crosses val="autoZero"/>
        <c:auto val="1"/>
        <c:lblAlgn val="ctr"/>
        <c:lblOffset val="100"/>
        <c:tickLblSkip val="1"/>
        <c:tickMarkSkip val="1"/>
      </c:catAx>
      <c:valAx>
        <c:axId val="8887436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887244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0.05</c:v>
                </c:pt>
                <c:pt idx="1">
                  <c:v>0.16</c:v>
                </c:pt>
                <c:pt idx="2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46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0.95000000000000018</c:v>
                </c:pt>
                <c:pt idx="1">
                  <c:v>0.84000000000000019</c:v>
                </c:pt>
                <c:pt idx="2">
                  <c:v>0.88</c:v>
                </c:pt>
              </c:numCache>
            </c:numRef>
          </c:val>
        </c:ser>
        <c:dLbls>
          <c:showVal val="1"/>
        </c:dLbls>
        <c:gapWidth val="60"/>
        <c:overlap val="100"/>
        <c:axId val="102289408"/>
        <c:axId val="102290944"/>
      </c:barChart>
      <c:catAx>
        <c:axId val="10228940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290944"/>
        <c:crosses val="autoZero"/>
        <c:auto val="1"/>
        <c:lblAlgn val="ctr"/>
        <c:lblOffset val="100"/>
        <c:tickLblSkip val="1"/>
        <c:tickMarkSkip val="1"/>
      </c:catAx>
      <c:valAx>
        <c:axId val="1022909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289408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7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55"/>
          <c:y val="1.285347043701802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031114941093424E-2"/>
                  <c:y val="6.4707157770901112E-3"/>
                </c:manualLayout>
              </c:layout>
              <c:spPr>
                <a:noFill/>
                <a:ln w="23341">
                  <a:noFill/>
                </a:ln>
              </c:spPr>
              <c:txPr>
                <a:bodyPr/>
                <a:lstStyle/>
                <a:p>
                  <a:pPr>
                    <a:defRPr sz="108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0.5</c:v>
                </c:pt>
                <c:pt idx="1">
                  <c:v>0.37000000000000011</c:v>
                </c:pt>
                <c:pt idx="2">
                  <c:v>0.33000000000000013</c:v>
                </c:pt>
                <c:pt idx="4">
                  <c:v>0.15000000000000005</c:v>
                </c:pt>
                <c:pt idx="5">
                  <c:v>0.26</c:v>
                </c:pt>
                <c:pt idx="6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887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76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6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0.5</c:v>
                </c:pt>
                <c:pt idx="1">
                  <c:v>0.63000000000000023</c:v>
                </c:pt>
                <c:pt idx="2">
                  <c:v>0.67000000000000026</c:v>
                </c:pt>
                <c:pt idx="4">
                  <c:v>0.8500000000000002</c:v>
                </c:pt>
                <c:pt idx="5">
                  <c:v>0.74000000000000021</c:v>
                </c:pt>
                <c:pt idx="6">
                  <c:v>0.78</c:v>
                </c:pt>
              </c:numCache>
            </c:numRef>
          </c:val>
        </c:ser>
        <c:dLbls>
          <c:showVal val="1"/>
        </c:dLbls>
        <c:gapWidth val="60"/>
        <c:overlap val="100"/>
        <c:axId val="102004992"/>
        <c:axId val="102023552"/>
      </c:barChart>
      <c:catAx>
        <c:axId val="102004992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023552"/>
        <c:crosses val="autoZero"/>
        <c:auto val="1"/>
        <c:lblAlgn val="ctr"/>
        <c:lblOffset val="100"/>
        <c:tickLblSkip val="1"/>
        <c:tickMarkSkip val="1"/>
      </c:catAx>
      <c:valAx>
        <c:axId val="1020235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004992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83"/>
          <c:y val="0.91002570694087492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3.0575539568345359E-2"/>
          <c:y val="1.9723865877712072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0.9</c:v>
                </c:pt>
                <c:pt idx="2">
                  <c:v>0.95000000000000018</c:v>
                </c:pt>
                <c:pt idx="3">
                  <c:v>0.95000000000000018</c:v>
                </c:pt>
                <c:pt idx="4">
                  <c:v>0.95000000000000018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0.95000000000000018</c:v>
                </c:pt>
                <c:pt idx="4">
                  <c:v>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0.89</c:v>
                </c:pt>
                <c:pt idx="1">
                  <c:v>1</c:v>
                </c:pt>
                <c:pt idx="2">
                  <c:v>0.83000000000000018</c:v>
                </c:pt>
                <c:pt idx="3">
                  <c:v>0.77000000000000024</c:v>
                </c:pt>
                <c:pt idx="4">
                  <c:v>0.82000000000000017</c:v>
                </c:pt>
              </c:numCache>
            </c:numRef>
          </c:val>
        </c:ser>
        <c:dLbls>
          <c:showVal val="1"/>
        </c:dLbls>
        <c:gapWidth val="60"/>
        <c:axId val="102664832"/>
        <c:axId val="102674816"/>
      </c:barChart>
      <c:catAx>
        <c:axId val="10266483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674816"/>
        <c:crosses val="autoZero"/>
        <c:auto val="1"/>
        <c:lblAlgn val="ctr"/>
        <c:lblOffset val="100"/>
        <c:tickLblSkip val="1"/>
        <c:tickMarkSkip val="1"/>
      </c:catAx>
      <c:valAx>
        <c:axId val="1026748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664832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3"/>
          <c:y val="0.94871794871794746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7"/>
          <c:y val="2.0661157024793424E-3"/>
          <c:w val="0.76190476190476186"/>
          <c:h val="0.8904958677685957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2.8802125744382838E-2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61E-2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0.58000000000000007</c:v>
                </c:pt>
                <c:pt idx="1">
                  <c:v>0.5</c:v>
                </c:pt>
                <c:pt idx="3">
                  <c:v>0.58000000000000007</c:v>
                </c:pt>
                <c:pt idx="4">
                  <c:v>0.8500000000000002</c:v>
                </c:pt>
                <c:pt idx="6">
                  <c:v>0.68</c:v>
                </c:pt>
                <c:pt idx="7">
                  <c:v>0.70000000000000018</c:v>
                </c:pt>
                <c:pt idx="9">
                  <c:v>0.68</c:v>
                </c:pt>
                <c:pt idx="10">
                  <c:v>0.75000000000000022</c:v>
                </c:pt>
                <c:pt idx="12">
                  <c:v>0.74000000000000021</c:v>
                </c:pt>
                <c:pt idx="13">
                  <c:v>0.75000000000000022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4.4670741914836793E-3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0.4200000000000001</c:v>
                </c:pt>
                <c:pt idx="1">
                  <c:v>0.45</c:v>
                </c:pt>
                <c:pt idx="3">
                  <c:v>0.37000000000000011</c:v>
                </c:pt>
                <c:pt idx="4">
                  <c:v>0.1</c:v>
                </c:pt>
                <c:pt idx="6">
                  <c:v>0.32000000000000012</c:v>
                </c:pt>
                <c:pt idx="7">
                  <c:v>0.25</c:v>
                </c:pt>
                <c:pt idx="9">
                  <c:v>0.32000000000000012</c:v>
                </c:pt>
                <c:pt idx="10">
                  <c:v>0.15000000000000005</c:v>
                </c:pt>
                <c:pt idx="12">
                  <c:v>0.26</c:v>
                </c:pt>
                <c:pt idx="1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1">
                  <c:v>0.05</c:v>
                </c:pt>
                <c:pt idx="3">
                  <c:v>0.05</c:v>
                </c:pt>
                <c:pt idx="7">
                  <c:v>0.05</c:v>
                </c:pt>
                <c:pt idx="10">
                  <c:v>0.1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422808891312643E-2"/>
                  <c:y val="-2.4470208773661288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06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  <c:pt idx="4" formatCode="0%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102913920"/>
        <c:axId val="102915456"/>
      </c:barChart>
      <c:catAx>
        <c:axId val="102913920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915456"/>
        <c:crosses val="autoZero"/>
        <c:auto val="1"/>
        <c:lblAlgn val="ctr"/>
        <c:lblOffset val="100"/>
        <c:tickLblSkip val="1"/>
        <c:tickMarkSkip val="1"/>
      </c:catAx>
      <c:valAx>
        <c:axId val="102915456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102913920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"/>
          <c:h val="8.6776859504132248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0.35000000000000009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0.2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</c:v>
                </c:pt>
                <c:pt idx="1">
                  <c:v>0.3000000000000001</c:v>
                </c:pt>
                <c:pt idx="2">
                  <c:v>0.3000000000000001</c:v>
                </c:pt>
              </c:numCache>
            </c:numRef>
          </c:val>
        </c:ser>
        <c:dLbls>
          <c:showVal val="1"/>
        </c:dLbls>
        <c:gapWidth val="60"/>
        <c:axId val="89564672"/>
        <c:axId val="89566208"/>
      </c:barChart>
      <c:catAx>
        <c:axId val="8956467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566208"/>
        <c:crosses val="autoZero"/>
        <c:auto val="1"/>
        <c:lblAlgn val="ctr"/>
        <c:lblOffset val="100"/>
        <c:tickLblSkip val="1"/>
        <c:tickMarkSkip val="1"/>
      </c:catAx>
      <c:valAx>
        <c:axId val="8956620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9564672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715840"/>
        <c:axId val="89717376"/>
      </c:barChart>
      <c:catAx>
        <c:axId val="8971584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17376"/>
        <c:crosses val="autoZero"/>
        <c:auto val="1"/>
        <c:lblAlgn val="ctr"/>
        <c:lblOffset val="100"/>
        <c:tickLblSkip val="1"/>
        <c:tickMarkSkip val="1"/>
      </c:catAx>
      <c:valAx>
        <c:axId val="897173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71584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0.94000000000000017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6.0000000000000019E-2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868544"/>
        <c:axId val="89878528"/>
      </c:barChart>
      <c:catAx>
        <c:axId val="8986854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878528"/>
        <c:crosses val="autoZero"/>
        <c:auto val="1"/>
        <c:lblAlgn val="ctr"/>
        <c:lblOffset val="100"/>
        <c:tickLblSkip val="1"/>
        <c:tickMarkSkip val="1"/>
      </c:catAx>
      <c:valAx>
        <c:axId val="898785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86854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34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0.95000000000000018</c:v>
                </c:pt>
                <c:pt idx="1">
                  <c:v>0.3000000000000001</c:v>
                </c:pt>
                <c:pt idx="2">
                  <c:v>0.15000000000000005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1</c:v>
                </c:pt>
                <c:pt idx="1">
                  <c:v>0.4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0.75000000000000022</c:v>
                </c:pt>
                <c:pt idx="1">
                  <c:v>0.55000000000000004</c:v>
                </c:pt>
                <c:pt idx="2">
                  <c:v>0.2</c:v>
                </c:pt>
              </c:numCache>
            </c:numRef>
          </c:val>
        </c:ser>
        <c:dLbls>
          <c:showVal val="1"/>
        </c:dLbls>
        <c:gapWidth val="60"/>
        <c:axId val="90002176"/>
        <c:axId val="90003712"/>
      </c:barChart>
      <c:catAx>
        <c:axId val="9000217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003712"/>
        <c:crosses val="autoZero"/>
        <c:auto val="1"/>
        <c:lblAlgn val="ctr"/>
        <c:lblOffset val="100"/>
        <c:tickLblSkip val="1"/>
        <c:tickMarkSkip val="1"/>
      </c:catAx>
      <c:valAx>
        <c:axId val="9000371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9000217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90180992"/>
        <c:axId val="90195072"/>
      </c:barChart>
      <c:catAx>
        <c:axId val="9018099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195072"/>
        <c:crosses val="autoZero"/>
        <c:auto val="1"/>
        <c:lblAlgn val="ctr"/>
        <c:lblOffset val="100"/>
        <c:tickLblSkip val="1"/>
        <c:tickMarkSkip val="1"/>
      </c:catAx>
      <c:valAx>
        <c:axId val="901950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18099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90225664"/>
        <c:axId val="90321664"/>
      </c:barChart>
      <c:catAx>
        <c:axId val="9022566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321664"/>
        <c:crosses val="autoZero"/>
        <c:auto val="1"/>
        <c:lblAlgn val="ctr"/>
        <c:lblOffset val="100"/>
        <c:tickLblSkip val="1"/>
        <c:tickMarkSkip val="1"/>
      </c:catAx>
      <c:valAx>
        <c:axId val="903216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22566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D6B3C8-F67B-4771-9F10-1920BC853442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B4C878-E06A-475E-90C9-6A76AEBF7C6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BDAE52-F976-426D-BB26-75AF0E7E5130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DC0269-9D16-45E8-B3A8-EC2127E651D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B1B1B-A59F-450B-AFFD-2158D4DE8CC4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CF597-5ABC-409A-B042-26B141E0555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993541-3950-4823-8120-1A3D4A074993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C0269-9D16-45E8-B3A8-EC2127E651D0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DCEF742-C3CF-437E-ADEF-14C0C0C0DC9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1A3F350-1587-4EC1-A7C3-3C3A2FB26AD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EA42F7D-D739-40E7-8179-4EC49B9154C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045EAD8-D02C-4543-A9B3-3E6BFAFC529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5C8BF6F-80FB-4DB9-B361-A947B7A3B24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30854DB-F80F-4FF6-A008-EA25C1C2F3B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5C0972B-4543-4536-B195-76D901D5D0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18FA0A4-7B28-4715-BFDC-D49CBBABAD5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82F4074-D2AA-49F4-AC28-82C44267591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4972946-5DDA-43D6-A03C-3C4C8ACBBDA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26D37DA-DCBF-4038-9EFE-A1DD33AC40A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3846F78-6734-4AD2-8F56-0D7AE120047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ED85E49-2D12-4E49-AA9D-DF28420903F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9B0F5D4-7EC0-47A9-AA5B-7835AE968BB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D9D46BC-E00F-4029-8E9A-DCA8AEBF2C2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AA63D4E-2047-4935-89AF-3790396C9AF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A5ACECC-1288-49F1-969E-7321EDF50A6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48A02E5-AAAF-4170-BF48-219A72F27BA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B14A2BC-75C8-4687-A1EF-71E2B35564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3363D07-C4CA-4158-90C3-8632F7CEE37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AB821ED-8CBB-47FF-A612-246911D8792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19F0734-7B86-448B-BD3E-25B1D35D264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BED3863-66C9-49B0-A9FC-4EA238B7275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50E7AE3-0BAA-4169-90BB-0D54944E695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41AC2FA-5A6B-41D7-8350-8249AAE35F5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00A0FA5-FD86-4605-8B73-62A24632F35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URSYNÓW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Warszawa,  19 grudnia 2012</a:t>
            </a:r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0963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2F9EAD-701F-4949-AFB6-ACDFC011B05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 smtClean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Ursynów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formularze / wnioski?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4198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198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95CBBF-AE4C-41A6-9BA2-4B7F612A44F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 smtClean="0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4301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301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4CFEA4-3E69-4925-9602-9115036B9B0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 smtClean="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wniosków?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4403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403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1978BF-51F5-49D8-AC8B-04C1CF84BA3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 smtClean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działa system numerkowy?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sp>
        <p:nvSpPr>
          <p:cNvPr id="4505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4608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608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3795A-90B5-490B-8015-BE76A3ED62D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 smtClean="0"/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sp>
        <p:nvSpPr>
          <p:cNvPr id="4710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4813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813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6B6062-0450-4855-9F21-45632890CC5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l-PL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4915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915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A3B6DF-94D6-4943-BA38-F21429E4329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04850" y="1462088"/>
            <a:ext cx="2524125" cy="4889500"/>
            <a:chOff x="444" y="921"/>
            <a:chExt cx="1590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44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uprzejmie Cię pożegnał?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sp>
        <p:nvSpPr>
          <p:cNvPr id="5017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0180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1A5A3-E4EE-451E-AE4C-73FFB51AF40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27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0CFD20-9CFD-40DB-8CA4-AEF693D5BAB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5120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120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863710-947A-4040-A321-CB19326E9E7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 smtClean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5222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222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3AEED5-875A-49DD-B76F-C3192B44765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 smtClean="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5325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325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12F609-AFE1-4492-9801-2D277373B86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l-PL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353496" y="123914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781496" y="123914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sp>
        <p:nvSpPr>
          <p:cNvPr id="5427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Urząd dzielnicy Ursynów</a:t>
            </a:r>
          </a:p>
        </p:txBody>
      </p:sp>
      <p:sp>
        <p:nvSpPr>
          <p:cNvPr id="5529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530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12FE93-D4B0-4BCD-A6B1-DA2C699B6C4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5632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632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960EDA-B045-4D33-9994-111A15D644E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l-PL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5734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734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ECE2EF-152E-4A61-927C-DBFEFFFE2BA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l-PL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583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83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4ADA20-8FB1-4801-9339-48920542326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l-PL" smtClean="0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593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93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29767B-8ACE-4352-9C66-8C7DA084BD5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pl-PL" smtClean="0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897" y="1620838"/>
            <a:ext cx="2867967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6041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6042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E40A5C-1D41-443F-B5E8-F6363EFB184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l-PL" smtClean="0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79897" y="1620838"/>
            <a:ext cx="2867967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809330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37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B4A202-515A-41AE-A67C-E2BC0E87F1C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 smtClean="0"/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Targówek</a:t>
            </a:r>
            <a:r>
              <a:rPr lang="pl-PL" sz="1200" dirty="0">
                <a:latin typeface="+mj-lt"/>
                <a:cs typeface="Arial" pitchFamily="34" charset="0"/>
              </a:rPr>
              <a:t>, Urs</a:t>
            </a:r>
            <a:r>
              <a:rPr lang="en-US" sz="1200">
                <a:latin typeface="+mj-lt"/>
                <a:cs typeface="Arial" pitchFamily="34" charset="0"/>
              </a:rPr>
              <a:t>us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34820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584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232D86-4C36-449E-91E7-593EB1F5CA6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7" name="Symbol zastępczy stopki 4"/>
          <p:cNvSpPr>
            <a:spLocks noGrp="1"/>
          </p:cNvSpPr>
          <p:nvPr>
            <p:ph type="ftr" sz="quarter" idx="13"/>
          </p:nvPr>
        </p:nvSpPr>
        <p:spPr bwMode="auto">
          <a:xfrm>
            <a:off x="33338" y="6661150"/>
            <a:ext cx="7967662" cy="1778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3789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789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11E019-B624-4F44-9A7F-D51BDEF67BA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ŚREDNI CZAS OCZEKIWANIA NA OBSŁUGĘ PRZED PI/ WOM/ DELEGATURĄ </a:t>
            </a:r>
            <a:r>
              <a:rPr lang="pl-PL" sz="1200" dirty="0" err="1"/>
              <a:t>BAiSO</a:t>
            </a:r>
            <a:endParaRPr lang="pl-PL" sz="1200" dirty="0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3891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891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A7D434-E18E-4117-80E9-CB732F4BC9C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9939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1C38A9-26A5-425E-BEB2-82452EAC0A0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7" y="3871913"/>
            <a:ext cx="712787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2" y="1238250"/>
            <a:ext cx="641050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</a:t>
            </a:r>
            <a:r>
              <a:rPr lang="pl-PL" sz="1200" dirty="0" smtClean="0"/>
              <a:t>uporządkowane?</a:t>
            </a:r>
            <a:endParaRPr lang="pl-PL" sz="1200" dirty="0"/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Ursynów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6862</TotalTime>
  <Words>1224</Words>
  <Application>Microsoft Office PowerPoint</Application>
  <PresentationFormat>Pokaz na ekranie (4:3)</PresentationFormat>
  <Paragraphs>248</Paragraphs>
  <Slides>30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URSYNÓW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Ursynów</vt:lpstr>
      <vt:lpstr>Urząd dzielnicy Ursynów</vt:lpstr>
      <vt:lpstr>Urząd dzielnicy Ursynów</vt:lpstr>
      <vt:lpstr>Slajd 10</vt:lpstr>
      <vt:lpstr>Urząd dzielnicy Ursynów</vt:lpstr>
      <vt:lpstr>Urząd dzielnicy Ursynów</vt:lpstr>
      <vt:lpstr>Urząd dzielnicy Ursynów</vt:lpstr>
      <vt:lpstr>Wygląd zewnętrzny urzędnika i jego stanowisko pracy </vt:lpstr>
      <vt:lpstr>Urząd dzielnicy Ursynów</vt:lpstr>
      <vt:lpstr>Zachowanie urzędnika wobec interesanta </vt:lpstr>
      <vt:lpstr>Urząd dzielnicy Ursynów</vt:lpstr>
      <vt:lpstr>Urząd dzielnicy Ursynów</vt:lpstr>
      <vt:lpstr>Urzędnik - obsługa przedstawionej sprawy </vt:lpstr>
      <vt:lpstr>Urząd dzielnicy Ursynów</vt:lpstr>
      <vt:lpstr>Urząd dzielnicy Ursynów</vt:lpstr>
      <vt:lpstr>Urząd dzielnicy Ursynów</vt:lpstr>
      <vt:lpstr>Urzędnik - sposób załatwienia przedstawionej sprawy</vt:lpstr>
      <vt:lpstr>Urząd dzielnicy Ursynów</vt:lpstr>
      <vt:lpstr>Urząd dzielnicy Ursynów</vt:lpstr>
      <vt:lpstr>Urząd dzielnicy Ursynów</vt:lpstr>
      <vt:lpstr>Urząd dzielnicy Ursynów</vt:lpstr>
      <vt:lpstr>Urząd dzielnicy Ursynów</vt:lpstr>
      <vt:lpstr>Urząd dzielnicy Ursynów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mgerc</cp:lastModifiedBy>
  <cp:revision>901</cp:revision>
  <dcterms:created xsi:type="dcterms:W3CDTF">2011-07-08T14:47:09Z</dcterms:created>
  <dcterms:modified xsi:type="dcterms:W3CDTF">2013-02-20T15:06:21Z</dcterms:modified>
</cp:coreProperties>
</file>