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02" autoAdjust="0"/>
    <p:restoredTop sz="94352" autoAdjust="0"/>
  </p:normalViewPr>
  <p:slideViewPr>
    <p:cSldViewPr snapToObjects="1" showGuides="1">
      <p:cViewPr>
        <p:scale>
          <a:sx n="75" d="100"/>
          <a:sy n="75" d="100"/>
        </p:scale>
        <p:origin x="-1056" y="72"/>
      </p:cViewPr>
      <p:guideLst>
        <p:guide orient="horz" pos="4247"/>
        <p:guide orient="horz" pos="73"/>
        <p:guide orient="horz" pos="2568"/>
        <p:guide orient="horz" pos="4110"/>
        <p:guide orient="horz" pos="3521"/>
        <p:guide orient="horz" pos="107"/>
        <p:guide orient="horz" pos="1207"/>
        <p:guide pos="2699"/>
        <p:guide pos="2744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36E-3"/>
          <c:y val="9.0163934426229525E-2"/>
          <c:w val="0.94925028835063441"/>
          <c:h val="0.91803278688524526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1">
              <a:noFill/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57586432"/>
        <c:axId val="57587968"/>
      </c:barChart>
      <c:catAx>
        <c:axId val="57586432"/>
        <c:scaling>
          <c:orientation val="maxMin"/>
        </c:scaling>
        <c:delete val="1"/>
        <c:axPos val="b"/>
        <c:tickLblPos val="none"/>
        <c:crossAx val="57587968"/>
        <c:crosses val="autoZero"/>
        <c:auto val="1"/>
        <c:lblAlgn val="ctr"/>
        <c:lblOffset val="100"/>
      </c:catAx>
      <c:valAx>
        <c:axId val="57587968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57586432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109E-2"/>
          <c:y val="0"/>
          <c:w val="0.9284890426758946"/>
          <c:h val="0.39344262295082011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87"/>
          <c:y val="8.8607594936708861E-2"/>
          <c:w val="0.67718191377497416"/>
          <c:h val="0.9135021097046403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 formatCode="0%">
                  <c:v>0.05</c:v>
                </c:pt>
                <c:pt idx="3" formatCode="0%">
                  <c:v>0.30000000000000004</c:v>
                </c:pt>
                <c:pt idx="4" formatCode="0%">
                  <c:v>0.65000000000000013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0.05</c:v>
                </c:pt>
                <c:pt idx="1">
                  <c:v>0.35000000000000003</c:v>
                </c:pt>
                <c:pt idx="2">
                  <c:v>0.05</c:v>
                </c:pt>
                <c:pt idx="3">
                  <c:v>0.30000000000000004</c:v>
                </c:pt>
                <c:pt idx="4">
                  <c:v>0.5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1">
                  <c:v>0.1</c:v>
                </c:pt>
                <c:pt idx="2">
                  <c:v>0.05</c:v>
                </c:pt>
                <c:pt idx="4">
                  <c:v>0.85000000000000009</c:v>
                </c:pt>
              </c:numCache>
            </c:numRef>
          </c:val>
        </c:ser>
        <c:dLbls>
          <c:showVal val="1"/>
        </c:dLbls>
        <c:gapWidth val="60"/>
        <c:axId val="81025280"/>
        <c:axId val="81051648"/>
      </c:barChart>
      <c:catAx>
        <c:axId val="81025280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1051648"/>
        <c:crosses val="autoZero"/>
        <c:auto val="1"/>
        <c:lblAlgn val="ctr"/>
        <c:lblOffset val="100"/>
        <c:tickLblSkip val="1"/>
        <c:tickMarkSkip val="1"/>
      </c:catAx>
      <c:valAx>
        <c:axId val="81051648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1025280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43E-3"/>
          <c:w val="0.64353312302839161"/>
          <c:h val="5.9071729957805949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297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0.55000000000000004</c:v>
                </c:pt>
                <c:pt idx="1">
                  <c:v>0.8</c:v>
                </c:pt>
                <c:pt idx="2">
                  <c:v>0.4</c:v>
                </c:pt>
                <c:pt idx="4">
                  <c:v>0.9</c:v>
                </c:pt>
                <c:pt idx="5">
                  <c:v>0.8</c:v>
                </c:pt>
                <c:pt idx="6">
                  <c:v>0.85000000000000009</c:v>
                </c:pt>
                <c:pt idx="8">
                  <c:v>0.85000000000000009</c:v>
                </c:pt>
                <c:pt idx="9">
                  <c:v>0.85000000000000009</c:v>
                </c:pt>
                <c:pt idx="10">
                  <c:v>0.9</c:v>
                </c:pt>
                <c:pt idx="12">
                  <c:v>0.4</c:v>
                </c:pt>
                <c:pt idx="13">
                  <c:v>0.45</c:v>
                </c:pt>
                <c:pt idx="14">
                  <c:v>0.95000000000000007</c:v>
                </c:pt>
                <c:pt idx="16">
                  <c:v>0.85000000000000009</c:v>
                </c:pt>
                <c:pt idx="17">
                  <c:v>0.9</c:v>
                </c:pt>
                <c:pt idx="18">
                  <c:v>0.95000000000000007</c:v>
                </c:pt>
                <c:pt idx="20">
                  <c:v>0.25</c:v>
                </c:pt>
                <c:pt idx="21">
                  <c:v>0.15000000000000002</c:v>
                </c:pt>
                <c:pt idx="22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383E-3"/>
                  <c:y val="9.7115065527172018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2.3876005742253334E-2"/>
                  <c:y val="3.751495880413857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383E-3"/>
                  <c:y val="-2.1427084466962686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2.3687845360944287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0.45</c:v>
                </c:pt>
                <c:pt idx="1">
                  <c:v>0.2</c:v>
                </c:pt>
                <c:pt idx="2">
                  <c:v>0.60000000000000009</c:v>
                </c:pt>
                <c:pt idx="4">
                  <c:v>0.1</c:v>
                </c:pt>
                <c:pt idx="5">
                  <c:v>0.2</c:v>
                </c:pt>
                <c:pt idx="6">
                  <c:v>0.15000000000000002</c:v>
                </c:pt>
                <c:pt idx="8">
                  <c:v>0.15000000000000002</c:v>
                </c:pt>
                <c:pt idx="9">
                  <c:v>0.15000000000000002</c:v>
                </c:pt>
                <c:pt idx="10">
                  <c:v>0.1</c:v>
                </c:pt>
                <c:pt idx="12">
                  <c:v>0.60000000000000009</c:v>
                </c:pt>
                <c:pt idx="13">
                  <c:v>0.55000000000000004</c:v>
                </c:pt>
                <c:pt idx="14">
                  <c:v>0.05</c:v>
                </c:pt>
                <c:pt idx="16">
                  <c:v>0.1</c:v>
                </c:pt>
                <c:pt idx="17">
                  <c:v>0.1</c:v>
                </c:pt>
                <c:pt idx="18">
                  <c:v>0.05</c:v>
                </c:pt>
                <c:pt idx="20">
                  <c:v>0.75000000000000011</c:v>
                </c:pt>
                <c:pt idx="21">
                  <c:v>0.85000000000000009</c:v>
                </c:pt>
                <c:pt idx="22">
                  <c:v>0.95000000000000007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09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  <c:pt idx="16" formatCode="0%">
                  <c:v>0.05</c:v>
                </c:pt>
              </c:numCache>
            </c:numRef>
          </c:val>
        </c:ser>
        <c:dLbls>
          <c:showVal val="1"/>
        </c:dLbls>
        <c:gapWidth val="60"/>
        <c:overlap val="100"/>
        <c:axId val="82702336"/>
        <c:axId val="82704256"/>
      </c:barChart>
      <c:catAx>
        <c:axId val="82702336"/>
        <c:scaling>
          <c:orientation val="maxMin"/>
        </c:scaling>
        <c:delete val="1"/>
        <c:axPos val="l"/>
        <c:tickLblPos val="none"/>
        <c:crossAx val="82704256"/>
        <c:crosses val="autoZero"/>
        <c:auto val="1"/>
        <c:lblAlgn val="ctr"/>
        <c:lblOffset val="100"/>
      </c:catAx>
      <c:valAx>
        <c:axId val="8270425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2702336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39007891770011316"/>
          <c:y val="2.1008403361344541E-3"/>
          <c:w val="0.57384441939120689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dLbl>
              <c:idx val="6"/>
              <c:layout>
                <c:manualLayout>
                  <c:x val="-0.59455934360691742"/>
                  <c:y val="6.2620444614317639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6799104006307037E-2"/>
                  <c:y val="6.5420898716075622E-3"/>
                </c:manualLayout>
              </c:layout>
              <c:spPr>
                <a:noFill/>
                <a:ln w="23616">
                  <a:noFill/>
                </a:ln>
              </c:spPr>
              <c:txPr>
                <a:bodyPr/>
                <a:lstStyle/>
                <a:p>
                  <a:pPr>
                    <a:defRPr sz="111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0.9</c:v>
                </c:pt>
                <c:pt idx="1">
                  <c:v>0.75000000000000011</c:v>
                </c:pt>
                <c:pt idx="2">
                  <c:v>0.8</c:v>
                </c:pt>
                <c:pt idx="4">
                  <c:v>0.70000000000000007</c:v>
                </c:pt>
                <c:pt idx="5">
                  <c:v>0.8</c:v>
                </c:pt>
                <c:pt idx="6">
                  <c:v>0.75000000000000011</c:v>
                </c:pt>
                <c:pt idx="9">
                  <c:v>0.05</c:v>
                </c:pt>
                <c:pt idx="10">
                  <c:v>0.05</c:v>
                </c:pt>
                <c:pt idx="12">
                  <c:v>0.85000000000000009</c:v>
                </c:pt>
                <c:pt idx="13">
                  <c:v>0.70000000000000007</c:v>
                </c:pt>
                <c:pt idx="14">
                  <c:v>0.75000000000000011</c:v>
                </c:pt>
                <c:pt idx="16">
                  <c:v>0.85000000000000009</c:v>
                </c:pt>
                <c:pt idx="17">
                  <c:v>0.35000000000000003</c:v>
                </c:pt>
                <c:pt idx="18">
                  <c:v>0.55000000000000004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0.05</c:v>
                </c:pt>
                <c:pt idx="1">
                  <c:v>0.15000000000000002</c:v>
                </c:pt>
                <c:pt idx="2">
                  <c:v>0.2</c:v>
                </c:pt>
                <c:pt idx="4">
                  <c:v>0.15000000000000002</c:v>
                </c:pt>
                <c:pt idx="5">
                  <c:v>0.05</c:v>
                </c:pt>
                <c:pt idx="6">
                  <c:v>0.1</c:v>
                </c:pt>
                <c:pt idx="8">
                  <c:v>0.9</c:v>
                </c:pt>
                <c:pt idx="9">
                  <c:v>0.85000000000000009</c:v>
                </c:pt>
                <c:pt idx="10">
                  <c:v>0.8</c:v>
                </c:pt>
                <c:pt idx="12">
                  <c:v>0.05</c:v>
                </c:pt>
                <c:pt idx="13">
                  <c:v>0.2</c:v>
                </c:pt>
                <c:pt idx="14">
                  <c:v>0.1</c:v>
                </c:pt>
                <c:pt idx="16">
                  <c:v>0.15000000000000002</c:v>
                </c:pt>
                <c:pt idx="17">
                  <c:v>0.65000000000000013</c:v>
                </c:pt>
                <c:pt idx="18">
                  <c:v>0.45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0%</c:formatCode>
                <c:ptCount val="19"/>
                <c:pt idx="0">
                  <c:v>0.05</c:v>
                </c:pt>
                <c:pt idx="1">
                  <c:v>0.1</c:v>
                </c:pt>
                <c:pt idx="4">
                  <c:v>0.15000000000000002</c:v>
                </c:pt>
                <c:pt idx="5">
                  <c:v>0.15000000000000002</c:v>
                </c:pt>
                <c:pt idx="6">
                  <c:v>0.15000000000000002</c:v>
                </c:pt>
                <c:pt idx="8">
                  <c:v>0.1</c:v>
                </c:pt>
                <c:pt idx="9">
                  <c:v>0.1</c:v>
                </c:pt>
                <c:pt idx="10">
                  <c:v>0.15000000000000002</c:v>
                </c:pt>
                <c:pt idx="12">
                  <c:v>0.1</c:v>
                </c:pt>
                <c:pt idx="13">
                  <c:v>0.1</c:v>
                </c:pt>
                <c:pt idx="14">
                  <c:v>0.15000000000000002</c:v>
                </c:pt>
              </c:numCache>
            </c:numRef>
          </c:val>
        </c:ser>
        <c:dLbls>
          <c:showVal val="1"/>
        </c:dLbls>
        <c:gapWidth val="60"/>
        <c:overlap val="100"/>
        <c:axId val="82905728"/>
        <c:axId val="82911616"/>
      </c:barChart>
      <c:catAx>
        <c:axId val="82905728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2911616"/>
        <c:crosses val="autoZero"/>
        <c:auto val="1"/>
        <c:lblAlgn val="ctr"/>
        <c:lblOffset val="100"/>
        <c:tickLblSkip val="1"/>
        <c:tickMarkSkip val="1"/>
      </c:catAx>
      <c:valAx>
        <c:axId val="8291161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2905728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6996"/>
          <c:y val="0.92647058823529416"/>
          <c:w val="0.66854565952649481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(N=17)</c:v>
                </c:pt>
                <c:pt idx="2">
                  <c:v>2010 (N=11)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0.76000000000000012</c:v>
                </c:pt>
                <c:pt idx="1">
                  <c:v>0.71000000000000008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01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(N=17)</c:v>
                </c:pt>
                <c:pt idx="2">
                  <c:v>2010 (N=11)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0.12000000000000001</c:v>
                </c:pt>
                <c:pt idx="1">
                  <c:v>0.14000000000000001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(N=17)</c:v>
                </c:pt>
                <c:pt idx="1">
                  <c:v>2011 (N=17)</c:v>
                </c:pt>
                <c:pt idx="2">
                  <c:v>2010 (N=11)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3"/>
                <c:pt idx="0">
                  <c:v>0.12000000000000001</c:v>
                </c:pt>
                <c:pt idx="1">
                  <c:v>0.15000000000000002</c:v>
                </c:pt>
              </c:numCache>
            </c:numRef>
          </c:val>
        </c:ser>
        <c:dLbls>
          <c:showVal val="1"/>
        </c:dLbls>
        <c:gapWidth val="60"/>
        <c:overlap val="100"/>
        <c:axId val="83099648"/>
        <c:axId val="83101184"/>
      </c:barChart>
      <c:catAx>
        <c:axId val="83099648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3101184"/>
        <c:crosses val="autoZero"/>
        <c:auto val="1"/>
        <c:lblAlgn val="ctr"/>
        <c:lblOffset val="100"/>
        <c:tickLblSkip val="1"/>
        <c:tickMarkSkip val="1"/>
      </c:catAx>
      <c:valAx>
        <c:axId val="831011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3099648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889"/>
          <c:h val="0.29090909090909112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8931116389548746"/>
          <c:y val="0.10318949343339587"/>
          <c:w val="0.45130641330166305"/>
          <c:h val="0.8986866791744845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0.75000000000000011</c:v>
                </c:pt>
                <c:pt idx="1">
                  <c:v>0.15000000000000002</c:v>
                </c:pt>
                <c:pt idx="4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 formatCode="0%">
                  <c:v>0.95000000000000007</c:v>
                </c:pt>
                <c:pt idx="2" formatCode="0%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</c:v>
                </c:pt>
                <c:pt idx="1">
                  <c:v>0.05</c:v>
                </c:pt>
                <c:pt idx="2">
                  <c:v>0.05</c:v>
                </c:pt>
                <c:pt idx="4">
                  <c:v>0.1</c:v>
                </c:pt>
              </c:numCache>
            </c:numRef>
          </c:val>
        </c:ser>
        <c:dLbls>
          <c:showVal val="1"/>
        </c:dLbls>
        <c:gapWidth val="60"/>
        <c:axId val="83263872"/>
        <c:axId val="83265408"/>
      </c:barChart>
      <c:catAx>
        <c:axId val="83263872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3265408"/>
        <c:crosses val="autoZero"/>
        <c:auto val="1"/>
        <c:lblAlgn val="ctr"/>
        <c:lblOffset val="100"/>
        <c:tickLblSkip val="1"/>
        <c:tickMarkSkip val="1"/>
      </c:catAx>
      <c:valAx>
        <c:axId val="8326540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3263872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42"/>
          <c:h val="9.0056285178236536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750000000000011"/>
          <c:y val="0.26943005181347152"/>
          <c:w val="0.81473214285714257"/>
          <c:h val="0.73575129533678818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3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dLbl>
              <c:idx val="0"/>
              <c:showVal val="1"/>
            </c:dLbl>
            <c:dLbl>
              <c:idx val="1"/>
              <c:layout>
                <c:manualLayout>
                  <c:x val="0.17633928571428584"/>
                  <c:y val="-5.7090713254854038E-3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.15401785714285729"/>
                  <c:y val="-3.9822497040216146E-3"/>
                </c:manualLayout>
              </c:layout>
              <c:spPr>
                <a:noFill/>
                <a:ln w="23348">
                  <a:noFill/>
                </a:ln>
              </c:spPr>
              <c:txPr>
                <a:bodyPr/>
                <a:lstStyle/>
                <a:p>
                  <a:pPr>
                    <a:defRPr sz="919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65E-2"/>
                  <c:y val="-5.7090713254854507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20"/>
        <c:overlap val="100"/>
        <c:axId val="83374464"/>
        <c:axId val="83376000"/>
      </c:barChart>
      <c:catAx>
        <c:axId val="83374464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3376000"/>
        <c:crosses val="autoZero"/>
        <c:auto val="1"/>
        <c:lblAlgn val="ctr"/>
        <c:lblOffset val="100"/>
        <c:tickLblSkip val="1"/>
        <c:tickMarkSkip val="1"/>
      </c:catAx>
      <c:valAx>
        <c:axId val="83376000"/>
        <c:scaling>
          <c:orientation val="minMax"/>
        </c:scaling>
        <c:delete val="1"/>
        <c:axPos val="b"/>
        <c:numFmt formatCode="0%" sourceLinked="1"/>
        <c:tickLblPos val="none"/>
        <c:crossAx val="83374464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59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14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showVal val="1"/>
            </c:dLbl>
            <c:dLbl>
              <c:idx val="2"/>
              <c:layout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  <c:pt idx="2" formatCode="0%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55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0.85000000000000009</c:v>
                </c:pt>
              </c:numCache>
            </c:numRef>
          </c:val>
        </c:ser>
        <c:dLbls>
          <c:showVal val="1"/>
        </c:dLbls>
        <c:gapWidth val="20"/>
        <c:overlap val="100"/>
        <c:axId val="83611648"/>
        <c:axId val="83613184"/>
      </c:barChart>
      <c:catAx>
        <c:axId val="83611648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8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3613184"/>
        <c:crosses val="autoZero"/>
        <c:auto val="1"/>
        <c:lblAlgn val="ctr"/>
        <c:lblOffset val="100"/>
        <c:tickLblSkip val="1"/>
        <c:tickMarkSkip val="1"/>
      </c:catAx>
      <c:valAx>
        <c:axId val="83613184"/>
        <c:scaling>
          <c:orientation val="minMax"/>
        </c:scaling>
        <c:delete val="1"/>
        <c:axPos val="b"/>
        <c:numFmt formatCode="0%" sourceLinked="1"/>
        <c:tickLblPos val="none"/>
        <c:crossAx val="83611648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421553090332823"/>
          <c:y val="1.694915254237289E-3"/>
          <c:w val="0.79714738510301109"/>
          <c:h val="0.93389830508474581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0.95000000000000007</c:v>
                </c:pt>
                <c:pt idx="1">
                  <c:v>0.95000000000000007</c:v>
                </c:pt>
                <c:pt idx="2">
                  <c:v>0.85000000000000009</c:v>
                </c:pt>
                <c:pt idx="4">
                  <c:v>1</c:v>
                </c:pt>
                <c:pt idx="5">
                  <c:v>1</c:v>
                </c:pt>
                <c:pt idx="6">
                  <c:v>0.95000000000000007</c:v>
                </c:pt>
                <c:pt idx="8">
                  <c:v>0.1</c:v>
                </c:pt>
                <c:pt idx="16">
                  <c:v>0.05</c:v>
                </c:pt>
                <c:pt idx="18">
                  <c:v>0.1</c:v>
                </c:pt>
                <c:pt idx="20">
                  <c:v>0.9</c:v>
                </c:pt>
                <c:pt idx="21">
                  <c:v>0.9</c:v>
                </c:pt>
                <c:pt idx="22">
                  <c:v>0.85000000000000009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3977812995245646"/>
                  <c:y val="6.1508589799635369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5449902893221878E-2"/>
                  <c:y val="7.0536191061402057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95398519234814E-2"/>
                  <c:y val="-1.8171274736672085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5536338604536485E-2"/>
                  <c:y val="2.8716334696049844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0%</c:formatCode>
                <c:ptCount val="23"/>
                <c:pt idx="0">
                  <c:v>0.05</c:v>
                </c:pt>
                <c:pt idx="1">
                  <c:v>0.05</c:v>
                </c:pt>
                <c:pt idx="2">
                  <c:v>0.15000000000000002</c:v>
                </c:pt>
                <c:pt idx="6">
                  <c:v>0.05</c:v>
                </c:pt>
                <c:pt idx="8">
                  <c:v>0.9</c:v>
                </c:pt>
                <c:pt idx="9">
                  <c:v>1</c:v>
                </c:pt>
                <c:pt idx="10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6">
                  <c:v>0.95000000000000007</c:v>
                </c:pt>
                <c:pt idx="17">
                  <c:v>1</c:v>
                </c:pt>
                <c:pt idx="18">
                  <c:v>0.9</c:v>
                </c:pt>
                <c:pt idx="20">
                  <c:v>0.1</c:v>
                </c:pt>
                <c:pt idx="21">
                  <c:v>0.1</c:v>
                </c:pt>
                <c:pt idx="22">
                  <c:v>0.15000000000000002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6513470681458058"/>
                  <c:y val="6.1508589799635369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 val="0.93660855784469144"/>
                  <c:y val="8.5737595371699477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83989632"/>
        <c:axId val="83991168"/>
      </c:barChart>
      <c:catAx>
        <c:axId val="83989632"/>
        <c:scaling>
          <c:orientation val="maxMin"/>
        </c:scaling>
        <c:axPos val="l"/>
        <c:numFmt formatCode="General" sourceLinked="1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3991168"/>
        <c:crosses val="autoZero"/>
        <c:auto val="1"/>
        <c:lblAlgn val="ctr"/>
        <c:lblOffset val="100"/>
        <c:tickLblSkip val="1"/>
        <c:tickMarkSkip val="1"/>
      </c:catAx>
      <c:valAx>
        <c:axId val="839911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3989632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4738510301109362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(N=17)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(N=17)</c:v>
                </c:pt>
                <c:pt idx="6">
                  <c:v>2010 (N=18)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0.65000000000000013</c:v>
                </c:pt>
                <c:pt idx="1">
                  <c:v>0.65000000000000013</c:v>
                </c:pt>
                <c:pt idx="2">
                  <c:v>0.55000000000000004</c:v>
                </c:pt>
                <c:pt idx="4">
                  <c:v>0.9</c:v>
                </c:pt>
                <c:pt idx="5">
                  <c:v>0.95000000000000007</c:v>
                </c:pt>
                <c:pt idx="6">
                  <c:v>1</c:v>
                </c:pt>
                <c:pt idx="8">
                  <c:v>0.15000000000000002</c:v>
                </c:pt>
                <c:pt idx="10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7"/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(N=17)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(N=17)</c:v>
                </c:pt>
                <c:pt idx="6">
                  <c:v>2010 (N=18)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0.35000000000000003</c:v>
                </c:pt>
                <c:pt idx="1">
                  <c:v>0.35000000000000003</c:v>
                </c:pt>
                <c:pt idx="2">
                  <c:v>0.45</c:v>
                </c:pt>
                <c:pt idx="4">
                  <c:v>0.1</c:v>
                </c:pt>
                <c:pt idx="5">
                  <c:v>0.05</c:v>
                </c:pt>
                <c:pt idx="8">
                  <c:v>0.85000000000000009</c:v>
                </c:pt>
                <c:pt idx="9">
                  <c:v>1</c:v>
                </c:pt>
                <c:pt idx="10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058"/>
                  <c:y val="4.9455472095045428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41"/>
                  <c:y val="0.48036951501154757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(N=17)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(N=17)</c:v>
                </c:pt>
                <c:pt idx="6">
                  <c:v>2010 (N=18)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84137472"/>
        <c:axId val="84139008"/>
      </c:barChart>
      <c:catAx>
        <c:axId val="84137472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139008"/>
        <c:crosses val="autoZero"/>
        <c:auto val="1"/>
        <c:lblAlgn val="ctr"/>
        <c:lblOffset val="100"/>
        <c:tickLblSkip val="1"/>
        <c:tickMarkSkip val="1"/>
      </c:catAx>
      <c:valAx>
        <c:axId val="8413900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137472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9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4029850746268656"/>
          <c:y val="6.1016949152542431E-2"/>
          <c:w val="0.55223880597014929"/>
          <c:h val="0.79661016949152541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dLbl>
              <c:idx val="2"/>
              <c:delete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</c:v>
                </c:pt>
                <c:pt idx="1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0.60000000000000009</c:v>
                </c:pt>
                <c:pt idx="1">
                  <c:v>0.70000000000000007</c:v>
                </c:pt>
                <c:pt idx="2">
                  <c:v>0.58000000000000007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E-2"/>
                  <c:y val="-1.8346061657547031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12E-3"/>
                  <c:y val="-2.0634110381810896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0.30000000000000004</c:v>
                </c:pt>
                <c:pt idx="1">
                  <c:v>0.2</c:v>
                </c:pt>
                <c:pt idx="2">
                  <c:v>0.42000000000000004</c:v>
                </c:pt>
              </c:numCache>
            </c:numRef>
          </c:val>
        </c:ser>
        <c:dLbls>
          <c:showVal val="1"/>
        </c:dLbls>
        <c:gapWidth val="20"/>
        <c:overlap val="100"/>
        <c:axId val="84375040"/>
        <c:axId val="84376576"/>
      </c:barChart>
      <c:catAx>
        <c:axId val="84375040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84376576"/>
        <c:crosses val="autoZero"/>
        <c:auto val="1"/>
        <c:lblAlgn val="ctr"/>
        <c:lblOffset val="100"/>
        <c:tickLblSkip val="1"/>
        <c:tickMarkSkip val="1"/>
      </c:catAx>
      <c:valAx>
        <c:axId val="84376576"/>
        <c:scaling>
          <c:orientation val="minMax"/>
        </c:scaling>
        <c:delete val="1"/>
        <c:axPos val="l"/>
        <c:numFmt formatCode="0%" sourceLinked="1"/>
        <c:tickLblPos val="none"/>
        <c:crossAx val="84375040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4067796610169492"/>
          <c:w val="0.28358208955223907"/>
          <c:h val="0.32881355932203427"/>
        </c:manualLayout>
      </c:layout>
      <c:spPr>
        <a:noFill/>
        <a:ln w="14887">
          <a:noFill/>
        </a:ln>
      </c:spPr>
    </c:legend>
    <c:plotVisOnly val="1"/>
    <c:dispBlanksAs val="gap"/>
  </c:chart>
  <c:spPr>
    <a:noFill/>
    <a:ln>
      <a:noFill/>
    </a:ln>
  </c:spPr>
  <c:txPr>
    <a:bodyPr/>
    <a:lstStyle/>
    <a:p>
      <a:pPr>
        <a:defRPr sz="93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36E-3"/>
          <c:y val="9.0163934426229511E-2"/>
          <c:w val="0.94925028835063441"/>
          <c:h val="0.91803278688524526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66FF"/>
            </a:solidFill>
            <a:ln w="11625">
              <a:noFill/>
              <a:prstDash val="solid"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0.4</c:v>
                </c:pt>
                <c:pt idx="2">
                  <c:v>2.6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1.8</c:v>
                </c:pt>
                <c:pt idx="2">
                  <c:v>2.7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2.4</c:v>
                </c:pt>
                <c:pt idx="2">
                  <c:v>2.1</c:v>
                </c:pt>
              </c:numCache>
            </c:numRef>
          </c:val>
        </c:ser>
        <c:dLbls>
          <c:showVal val="1"/>
        </c:dLbls>
        <c:gapWidth val="60"/>
        <c:overlap val="-60"/>
        <c:axId val="67805568"/>
        <c:axId val="67807104"/>
      </c:barChart>
      <c:catAx>
        <c:axId val="67805568"/>
        <c:scaling>
          <c:orientation val="maxMin"/>
        </c:scaling>
        <c:delete val="1"/>
        <c:axPos val="b"/>
        <c:tickLblPos val="none"/>
        <c:crossAx val="67807104"/>
        <c:crosses val="autoZero"/>
        <c:auto val="1"/>
        <c:lblAlgn val="ctr"/>
        <c:lblOffset val="100"/>
      </c:catAx>
      <c:valAx>
        <c:axId val="67807104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67805568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5536062378167662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0.65000000000000013</c:v>
                </c:pt>
                <c:pt idx="1">
                  <c:v>0.15000000000000002</c:v>
                </c:pt>
                <c:pt idx="2">
                  <c:v>0.1</c:v>
                </c:pt>
                <c:pt idx="3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0.65000000000000013</c:v>
                </c:pt>
                <c:pt idx="1">
                  <c:v>0.15000000000000002</c:v>
                </c:pt>
                <c:pt idx="2">
                  <c:v>0.05</c:v>
                </c:pt>
                <c:pt idx="3">
                  <c:v>0.15000000000000002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0.70000000000000007</c:v>
                </c:pt>
                <c:pt idx="1">
                  <c:v>0.25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dLbls>
          <c:showVal val="1"/>
        </c:dLbls>
        <c:gapWidth val="60"/>
        <c:axId val="84436096"/>
        <c:axId val="84437632"/>
      </c:barChart>
      <c:catAx>
        <c:axId val="8443609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437632"/>
        <c:crosses val="autoZero"/>
        <c:auto val="1"/>
        <c:lblAlgn val="ctr"/>
        <c:lblOffset val="100"/>
        <c:tickLblSkip val="1"/>
        <c:tickMarkSkip val="1"/>
      </c:catAx>
      <c:valAx>
        <c:axId val="844376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436096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  <c:txPr>
        <a:bodyPr/>
        <a:lstStyle/>
        <a:p>
          <a:pPr>
            <a:defRPr sz="92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0.12531328320802004"/>
          <c:w val="0.734649122807018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</c:v>
                </c:pt>
                <c:pt idx="1">
                  <c:v>0.2</c:v>
                </c:pt>
                <c:pt idx="2">
                  <c:v>0.05</c:v>
                </c:pt>
                <c:pt idx="3">
                  <c:v>0.65000000000000013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1">
                  <c:v>0.1</c:v>
                </c:pt>
                <c:pt idx="2">
                  <c:v>0.1</c:v>
                </c:pt>
                <c:pt idx="3">
                  <c:v>0.8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dLbl>
              <c:idx val="2"/>
              <c:delete val="1"/>
            </c:dLbl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0.05</c:v>
                </c:pt>
                <c:pt idx="1">
                  <c:v>0.1</c:v>
                </c:pt>
                <c:pt idx="2">
                  <c:v>0.05</c:v>
                </c:pt>
                <c:pt idx="3">
                  <c:v>0.8</c:v>
                </c:pt>
              </c:numCache>
            </c:numRef>
          </c:val>
        </c:ser>
        <c:dLbls>
          <c:showVal val="1"/>
        </c:dLbls>
        <c:gapWidth val="60"/>
        <c:axId val="84706432"/>
        <c:axId val="84707968"/>
      </c:barChart>
      <c:catAx>
        <c:axId val="84706432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707968"/>
        <c:crosses val="autoZero"/>
        <c:auto val="1"/>
        <c:lblAlgn val="ctr"/>
        <c:lblOffset val="100"/>
        <c:tickLblSkip val="1"/>
        <c:tickMarkSkip val="1"/>
      </c:catAx>
      <c:valAx>
        <c:axId val="847079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706432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52505446623093677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5"/>
                <c:pt idx="0" formatCode="0%">
                  <c:v>0.75000000000000011</c:v>
                </c:pt>
                <c:pt idx="2" formatCode="0%">
                  <c:v>0.15000000000000002</c:v>
                </c:pt>
                <c:pt idx="3" formatCode="0%">
                  <c:v>0.15000000000000002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0.85000000000000009</c:v>
                </c:pt>
                <c:pt idx="1">
                  <c:v>0.15000000000000002</c:v>
                </c:pt>
                <c:pt idx="2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0.85000000000000009</c:v>
                </c:pt>
                <c:pt idx="1">
                  <c:v>0.05</c:v>
                </c:pt>
                <c:pt idx="3">
                  <c:v>0.15000000000000002</c:v>
                </c:pt>
              </c:numCache>
            </c:numRef>
          </c:val>
        </c:ser>
        <c:dLbls>
          <c:showVal val="1"/>
        </c:dLbls>
        <c:gapWidth val="60"/>
        <c:axId val="84763008"/>
        <c:axId val="84764544"/>
      </c:barChart>
      <c:catAx>
        <c:axId val="84763008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4764544"/>
        <c:crosses val="autoZero"/>
        <c:auto val="1"/>
        <c:lblAlgn val="ctr"/>
        <c:lblOffset val="100"/>
        <c:tickLblSkip val="1"/>
        <c:tickMarkSkip val="1"/>
      </c:catAx>
      <c:valAx>
        <c:axId val="847645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4763008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1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84793984"/>
        <c:axId val="84799872"/>
      </c:barChart>
      <c:catAx>
        <c:axId val="84793984"/>
        <c:scaling>
          <c:orientation val="maxMin"/>
        </c:scaling>
        <c:delete val="1"/>
        <c:axPos val="l"/>
        <c:numFmt formatCode="General" sourceLinked="1"/>
        <c:tickLblPos val="none"/>
        <c:crossAx val="84799872"/>
        <c:crosses val="autoZero"/>
        <c:auto val="1"/>
        <c:lblAlgn val="ctr"/>
        <c:lblOffset val="100"/>
      </c:catAx>
      <c:valAx>
        <c:axId val="84799872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4793984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37E-2"/>
          <c:y val="1.1627906976744175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4933333333333349"/>
          <c:y val="8.3140877598152529E-2"/>
          <c:w val="0.75200000000000045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0.85000000000000009</c:v>
                </c:pt>
                <c:pt idx="1">
                  <c:v>0.55000000000000004</c:v>
                </c:pt>
                <c:pt idx="2">
                  <c:v>0.60000000000000009</c:v>
                </c:pt>
                <c:pt idx="3">
                  <c:v>0.45</c:v>
                </c:pt>
                <c:pt idx="4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0.95000000000000007</c:v>
                </c:pt>
                <c:pt idx="1">
                  <c:v>0.45</c:v>
                </c:pt>
                <c:pt idx="2">
                  <c:v>0.55000000000000004</c:v>
                </c:pt>
                <c:pt idx="3">
                  <c:v>0.55000000000000004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</c:v>
                </c:pt>
                <c:pt idx="1">
                  <c:v>0.45</c:v>
                </c:pt>
                <c:pt idx="2">
                  <c:v>0.65000000000000013</c:v>
                </c:pt>
                <c:pt idx="3">
                  <c:v>0.5</c:v>
                </c:pt>
                <c:pt idx="4">
                  <c:v>0.1</c:v>
                </c:pt>
              </c:numCache>
            </c:numRef>
          </c:val>
        </c:ser>
        <c:dLbls>
          <c:showVal val="1"/>
        </c:dLbls>
        <c:gapWidth val="60"/>
        <c:axId val="86179840"/>
        <c:axId val="86181376"/>
      </c:barChart>
      <c:catAx>
        <c:axId val="8617984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181376"/>
        <c:crosses val="autoZero"/>
        <c:auto val="1"/>
        <c:lblAlgn val="ctr"/>
        <c:lblOffset val="100"/>
        <c:tickLblSkip val="1"/>
        <c:tickMarkSkip val="1"/>
      </c:catAx>
      <c:valAx>
        <c:axId val="861813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179840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0.11085450346420324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5438596491228116"/>
          <c:y val="9.0206185567010377E-2"/>
          <c:w val="0.7478070175438607"/>
          <c:h val="0.9123711340206185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(N=9)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0.33000000000000007</c:v>
                </c:pt>
                <c:pt idx="1">
                  <c:v>0.44</c:v>
                </c:pt>
                <c:pt idx="2">
                  <c:v>0.22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0.65000000000000013</c:v>
                </c:pt>
                <c:pt idx="1">
                  <c:v>0.2</c:v>
                </c:pt>
                <c:pt idx="2">
                  <c:v>0.15000000000000002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0.4</c:v>
                </c:pt>
                <c:pt idx="1">
                  <c:v>0.25</c:v>
                </c:pt>
                <c:pt idx="2">
                  <c:v>0.1</c:v>
                </c:pt>
              </c:numCache>
            </c:numRef>
          </c:val>
        </c:ser>
        <c:dLbls>
          <c:showVal val="1"/>
        </c:dLbls>
        <c:gapWidth val="60"/>
        <c:axId val="86211968"/>
        <c:axId val="86312064"/>
      </c:barChart>
      <c:catAx>
        <c:axId val="86211968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312064"/>
        <c:crosses val="autoZero"/>
        <c:auto val="1"/>
        <c:lblAlgn val="ctr"/>
        <c:lblOffset val="100"/>
        <c:tickLblSkip val="1"/>
        <c:tickMarkSkip val="1"/>
      </c:catAx>
      <c:valAx>
        <c:axId val="8631206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211968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14"/>
          <c:h val="0.12371134020618568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65"/>
          <c:w val="0.46153846153846184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</c:v>
                </c:pt>
                <c:pt idx="1">
                  <c:v>0.35000000000000003</c:v>
                </c:pt>
                <c:pt idx="4">
                  <c:v>0.45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0.5</c:v>
                </c:pt>
                <c:pt idx="1">
                  <c:v>0.1</c:v>
                </c:pt>
                <c:pt idx="2">
                  <c:v>0.05</c:v>
                </c:pt>
                <c:pt idx="3">
                  <c:v>0.05</c:v>
                </c:pt>
                <c:pt idx="4">
                  <c:v>0.30000000000000004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0.16</c:v>
                </c:pt>
                <c:pt idx="1">
                  <c:v>0.32000000000000006</c:v>
                </c:pt>
                <c:pt idx="2" formatCode="General">
                  <c:v>0</c:v>
                </c:pt>
                <c:pt idx="3">
                  <c:v>0.11</c:v>
                </c:pt>
                <c:pt idx="4">
                  <c:v>0.42000000000000004</c:v>
                </c:pt>
              </c:numCache>
            </c:numRef>
          </c:val>
        </c:ser>
        <c:dLbls>
          <c:showVal val="1"/>
        </c:dLbls>
        <c:gapWidth val="60"/>
        <c:axId val="86346752"/>
        <c:axId val="86360832"/>
      </c:barChart>
      <c:catAx>
        <c:axId val="86346752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360832"/>
        <c:crosses val="autoZero"/>
        <c:auto val="1"/>
        <c:lblAlgn val="ctr"/>
        <c:lblOffset val="100"/>
        <c:tickLblSkip val="1"/>
        <c:tickMarkSkip val="1"/>
      </c:catAx>
      <c:valAx>
        <c:axId val="863608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346752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16E-2"/>
          <c:w val="0.734649122807018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%">
                  <c:v>0.8</c:v>
                </c:pt>
                <c:pt idx="2" formatCode="0%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0.75000000000000011</c:v>
                </c:pt>
                <c:pt idx="1">
                  <c:v>0.1</c:v>
                </c:pt>
                <c:pt idx="2">
                  <c:v>0.15000000000000002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%">
                  <c:v>0.83000000000000007</c:v>
                </c:pt>
                <c:pt idx="2" formatCode="0%">
                  <c:v>0.17</c:v>
                </c:pt>
              </c:numCache>
            </c:numRef>
          </c:val>
        </c:ser>
        <c:dLbls>
          <c:showVal val="1"/>
        </c:dLbls>
        <c:gapWidth val="60"/>
        <c:axId val="86588800"/>
        <c:axId val="86594688"/>
      </c:barChart>
      <c:catAx>
        <c:axId val="8658880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594688"/>
        <c:crosses val="autoZero"/>
        <c:auto val="1"/>
        <c:lblAlgn val="ctr"/>
        <c:lblOffset val="100"/>
        <c:tickLblSkip val="1"/>
        <c:tickMarkSkip val="1"/>
      </c:catAx>
      <c:valAx>
        <c:axId val="8659468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588800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65"/>
          <c:y val="8.6956521739130516E-2"/>
          <c:w val="0.7434210526315802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0.30000000000000004</c:v>
                </c:pt>
                <c:pt idx="1">
                  <c:v>0.1</c:v>
                </c:pt>
                <c:pt idx="2">
                  <c:v>0.60000000000000009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0.2</c:v>
                </c:pt>
                <c:pt idx="1">
                  <c:v>0.15000000000000002</c:v>
                </c:pt>
                <c:pt idx="2">
                  <c:v>0.65000000000000013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0.30000000000000004</c:v>
                </c:pt>
                <c:pt idx="1">
                  <c:v>0.2</c:v>
                </c:pt>
                <c:pt idx="2">
                  <c:v>0.5</c:v>
                </c:pt>
              </c:numCache>
            </c:numRef>
          </c:val>
        </c:ser>
        <c:dLbls>
          <c:showVal val="1"/>
        </c:dLbls>
        <c:gapWidth val="60"/>
        <c:axId val="86633088"/>
        <c:axId val="86647168"/>
      </c:barChart>
      <c:catAx>
        <c:axId val="86633088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647168"/>
        <c:crosses val="autoZero"/>
        <c:auto val="1"/>
        <c:lblAlgn val="ctr"/>
        <c:lblOffset val="100"/>
        <c:tickLblSkip val="1"/>
        <c:tickMarkSkip val="1"/>
      </c:catAx>
      <c:valAx>
        <c:axId val="866471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633088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9389978213507636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86852736"/>
        <c:axId val="86854272"/>
      </c:barChart>
      <c:catAx>
        <c:axId val="86852736"/>
        <c:scaling>
          <c:orientation val="maxMin"/>
        </c:scaling>
        <c:delete val="1"/>
        <c:axPos val="l"/>
        <c:numFmt formatCode="General" sourceLinked="1"/>
        <c:tickLblPos val="none"/>
        <c:crossAx val="86854272"/>
        <c:crosses val="autoZero"/>
        <c:auto val="1"/>
        <c:lblAlgn val="ctr"/>
        <c:lblOffset val="100"/>
      </c:catAx>
      <c:valAx>
        <c:axId val="86854272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86852736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37E-2"/>
          <c:y val="2.5062656641604009E-3"/>
          <c:w val="0.91503267973856206"/>
          <c:h val="0.1203007518796993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22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0.95000000000000007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0.9</c:v>
                </c:pt>
                <c:pt idx="1">
                  <c:v>1</c:v>
                </c:pt>
                <c:pt idx="2">
                  <c:v>0.95000000000000007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0.8</c:v>
                </c:pt>
                <c:pt idx="1">
                  <c:v>1</c:v>
                </c:pt>
                <c:pt idx="2">
                  <c:v>0.82000000000000006</c:v>
                </c:pt>
              </c:numCache>
            </c:numRef>
          </c:val>
        </c:ser>
        <c:dLbls>
          <c:showVal val="1"/>
        </c:dLbls>
        <c:gapWidth val="60"/>
        <c:axId val="71547520"/>
        <c:axId val="71557504"/>
      </c:barChart>
      <c:catAx>
        <c:axId val="71547520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1557504"/>
        <c:crosses val="autoZero"/>
        <c:auto val="1"/>
        <c:lblAlgn val="ctr"/>
        <c:lblOffset val="100"/>
        <c:tickLblSkip val="1"/>
        <c:tickMarkSkip val="1"/>
      </c:catAx>
      <c:valAx>
        <c:axId val="7155750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154752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64E-3"/>
          <c:w val="0.54166666666666652"/>
          <c:h val="0.78688524590163889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0.15000000000000002</c:v>
                </c:pt>
                <c:pt idx="1">
                  <c:v>0.1</c:v>
                </c:pt>
                <c:pt idx="2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91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0.85000000000000009</c:v>
                </c:pt>
                <c:pt idx="1">
                  <c:v>0.9</c:v>
                </c:pt>
                <c:pt idx="2">
                  <c:v>0.84000000000000008</c:v>
                </c:pt>
              </c:numCache>
            </c:numRef>
          </c:val>
        </c:ser>
        <c:dLbls>
          <c:showVal val="1"/>
        </c:dLbls>
        <c:gapWidth val="60"/>
        <c:overlap val="100"/>
        <c:axId val="86892544"/>
        <c:axId val="86894080"/>
      </c:barChart>
      <c:catAx>
        <c:axId val="86892544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6894080"/>
        <c:crosses val="autoZero"/>
        <c:auto val="1"/>
        <c:lblAlgn val="ctr"/>
        <c:lblOffset val="100"/>
        <c:tickLblSkip val="1"/>
        <c:tickMarkSkip val="1"/>
      </c:catAx>
      <c:valAx>
        <c:axId val="868940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892544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36"/>
          <c:y val="0.80874316939890711"/>
          <c:w val="0.65021929824561453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1231126596980322"/>
          <c:y val="1.2853470437018011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205334670228689E-2"/>
                  <c:y val="6.4707157770901094E-3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(N=20)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(N=18)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0.45</c:v>
                </c:pt>
                <c:pt idx="1">
                  <c:v>0.45</c:v>
                </c:pt>
                <c:pt idx="2">
                  <c:v>0.33000000000000007</c:v>
                </c:pt>
                <c:pt idx="4">
                  <c:v>0.2</c:v>
                </c:pt>
                <c:pt idx="5">
                  <c:v>0.25</c:v>
                </c:pt>
                <c:pt idx="6">
                  <c:v>6.0000000000000005E-2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(N=20)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(N=18)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0.55000000000000004</c:v>
                </c:pt>
                <c:pt idx="1">
                  <c:v>0.55000000000000004</c:v>
                </c:pt>
                <c:pt idx="2">
                  <c:v>0.67000000000000015</c:v>
                </c:pt>
                <c:pt idx="4">
                  <c:v>0.8</c:v>
                </c:pt>
                <c:pt idx="5">
                  <c:v>0.75000000000000011</c:v>
                </c:pt>
                <c:pt idx="6">
                  <c:v>0.94000000000000006</c:v>
                </c:pt>
              </c:numCache>
            </c:numRef>
          </c:val>
        </c:ser>
        <c:dLbls>
          <c:showVal val="1"/>
        </c:dLbls>
        <c:gapWidth val="60"/>
        <c:overlap val="100"/>
        <c:axId val="86960384"/>
        <c:axId val="87097344"/>
      </c:barChart>
      <c:catAx>
        <c:axId val="86960384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097344"/>
        <c:crosses val="autoZero"/>
        <c:auto val="1"/>
        <c:lblAlgn val="ctr"/>
        <c:lblOffset val="100"/>
        <c:tickLblSkip val="1"/>
        <c:tickMarkSkip val="1"/>
      </c:catAx>
      <c:valAx>
        <c:axId val="870973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6960384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61"/>
          <c:y val="0.9100257069408747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3.0575539568345349E-2"/>
          <c:y val="1.9723865877712063E-3"/>
          <c:w val="0.97122302158273377"/>
          <c:h val="0.92307692307692268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0.9</c:v>
                </c:pt>
                <c:pt idx="1">
                  <c:v>1</c:v>
                </c:pt>
                <c:pt idx="2">
                  <c:v>0.85000000000000009</c:v>
                </c:pt>
                <c:pt idx="3">
                  <c:v>0.9</c:v>
                </c:pt>
                <c:pt idx="4">
                  <c:v>0.75000000000000011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0.9</c:v>
                </c:pt>
                <c:pt idx="1">
                  <c:v>0.95000000000000007</c:v>
                </c:pt>
                <c:pt idx="2">
                  <c:v>0.9</c:v>
                </c:pt>
                <c:pt idx="3">
                  <c:v>0.75000000000000011</c:v>
                </c:pt>
                <c:pt idx="4">
                  <c:v>0.8</c:v>
                </c:pt>
              </c:numCache>
            </c:numRef>
          </c:val>
        </c:ser>
        <c:dLbls>
          <c:showVal val="1"/>
        </c:dLbls>
        <c:gapWidth val="60"/>
        <c:axId val="87320832"/>
        <c:axId val="87330816"/>
      </c:barChart>
      <c:catAx>
        <c:axId val="87320832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330816"/>
        <c:crosses val="autoZero"/>
        <c:auto val="1"/>
        <c:lblAlgn val="ctr"/>
        <c:lblOffset val="100"/>
        <c:tickLblSkip val="1"/>
        <c:tickMarkSkip val="1"/>
      </c:catAx>
      <c:valAx>
        <c:axId val="8733081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7320832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7997"/>
          <c:y val="0.9487179487179479"/>
          <c:w val="0.6043165467625895"/>
          <c:h val="4.9309664694280116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518518518518531"/>
          <c:y val="2.0661157024793415E-3"/>
          <c:w val="0.76190476190476186"/>
          <c:h val="0.890495867768595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dLbl>
              <c:idx val="2"/>
              <c:layout>
                <c:manualLayout>
                  <c:x val="-4.3873275310283115E-2"/>
                  <c:y val="-2.0723672836166426E-2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-3.9772197035976474E-2"/>
                  <c:y val="-1.8271861666222987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-3.7793375575527727E-2"/>
                  <c:y val="-1.5820050496279704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0.5</c:v>
                </c:pt>
                <c:pt idx="1">
                  <c:v>0.45</c:v>
                </c:pt>
                <c:pt idx="3">
                  <c:v>0.8</c:v>
                </c:pt>
                <c:pt idx="4">
                  <c:v>0.55000000000000004</c:v>
                </c:pt>
                <c:pt idx="6">
                  <c:v>0.65000000000000013</c:v>
                </c:pt>
                <c:pt idx="7">
                  <c:v>0.5</c:v>
                </c:pt>
                <c:pt idx="9">
                  <c:v>0.8</c:v>
                </c:pt>
                <c:pt idx="10">
                  <c:v>0.60000000000000009</c:v>
                </c:pt>
                <c:pt idx="12">
                  <c:v>0.75000000000000011</c:v>
                </c:pt>
                <c:pt idx="13">
                  <c:v>0.65000000000000013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-6.8617843224141519E-3"/>
                  <c:y val="-1.8271861666222987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04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0.5</c:v>
                </c:pt>
                <c:pt idx="1">
                  <c:v>0.30000000000000004</c:v>
                </c:pt>
                <c:pt idx="3">
                  <c:v>0.2</c:v>
                </c:pt>
                <c:pt idx="4">
                  <c:v>0.35000000000000003</c:v>
                </c:pt>
                <c:pt idx="6">
                  <c:v>0.35000000000000003</c:v>
                </c:pt>
                <c:pt idx="7">
                  <c:v>0.35000000000000003</c:v>
                </c:pt>
                <c:pt idx="9">
                  <c:v>0.2</c:v>
                </c:pt>
                <c:pt idx="10">
                  <c:v>0.4</c:v>
                </c:pt>
                <c:pt idx="12">
                  <c:v>0.25</c:v>
                </c:pt>
                <c:pt idx="13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1">
                  <c:v>0.15000000000000002</c:v>
                </c:pt>
                <c:pt idx="4">
                  <c:v>0.05</c:v>
                </c:pt>
                <c:pt idx="7">
                  <c:v>0.1</c:v>
                </c:pt>
                <c:pt idx="13">
                  <c:v>0.1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2.9422808891312643E-2"/>
                  <c:y val="-2.447020877366127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884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(N=20)</c:v>
                </c:pt>
                <c:pt idx="1">
                  <c:v>2012 (N=20)</c:v>
                </c:pt>
                <c:pt idx="3">
                  <c:v>2011 (N=20)</c:v>
                </c:pt>
                <c:pt idx="4">
                  <c:v>2012 (N=20)</c:v>
                </c:pt>
                <c:pt idx="6">
                  <c:v>2011 (N=20)</c:v>
                </c:pt>
                <c:pt idx="7">
                  <c:v>2012 (N=20)</c:v>
                </c:pt>
                <c:pt idx="9">
                  <c:v>2011 (N=20)</c:v>
                </c:pt>
                <c:pt idx="10">
                  <c:v>2012 (N=20)</c:v>
                </c:pt>
                <c:pt idx="12">
                  <c:v>2011 (N=20)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0%</c:formatCode>
                <c:ptCount val="14"/>
                <c:pt idx="1">
                  <c:v>0.1</c:v>
                </c:pt>
                <c:pt idx="4">
                  <c:v>0.05</c:v>
                </c:pt>
                <c:pt idx="7">
                  <c:v>0.05</c:v>
                </c:pt>
              </c:numCache>
            </c:numRef>
          </c:val>
        </c:ser>
        <c:dLbls>
          <c:showVal val="1"/>
        </c:dLbls>
        <c:gapWidth val="40"/>
        <c:overlap val="100"/>
        <c:axId val="87502208"/>
        <c:axId val="87528576"/>
      </c:barChart>
      <c:catAx>
        <c:axId val="87502208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528576"/>
        <c:crosses val="autoZero"/>
        <c:auto val="1"/>
        <c:lblAlgn val="ctr"/>
        <c:lblOffset val="100"/>
        <c:tickLblSkip val="1"/>
        <c:tickMarkSkip val="1"/>
      </c:catAx>
      <c:valAx>
        <c:axId val="87528576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87502208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132231404958675"/>
          <c:w val="0.98589065255731978"/>
          <c:h val="8.6776859504132248E-2"/>
        </c:manualLayout>
      </c:layout>
      <c:spPr>
        <a:solidFill>
          <a:schemeClr val="bg1"/>
        </a:solidFill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0.95000000000000007</c:v>
                </c:pt>
                <c:pt idx="1">
                  <c:v>0.2</c:v>
                </c:pt>
                <c:pt idx="3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</c:v>
                </c:pt>
                <c:pt idx="1">
                  <c:v>0.1</c:v>
                </c:pt>
                <c:pt idx="2">
                  <c:v>0.05</c:v>
                </c:pt>
                <c:pt idx="3">
                  <c:v>0.15000000000000002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0.8</c:v>
                </c:pt>
                <c:pt idx="1">
                  <c:v>0.05</c:v>
                </c:pt>
                <c:pt idx="2">
                  <c:v>0.05</c:v>
                </c:pt>
                <c:pt idx="3">
                  <c:v>0.2</c:v>
                </c:pt>
              </c:numCache>
            </c:numRef>
          </c:val>
        </c:ser>
        <c:dLbls>
          <c:showVal val="1"/>
        </c:dLbls>
        <c:gapWidth val="60"/>
        <c:axId val="75708288"/>
        <c:axId val="75709824"/>
      </c:barChart>
      <c:catAx>
        <c:axId val="75708288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5709824"/>
        <c:crosses val="autoZero"/>
        <c:auto val="1"/>
        <c:lblAlgn val="ctr"/>
        <c:lblOffset val="100"/>
        <c:tickLblSkip val="1"/>
        <c:tickMarkSkip val="1"/>
      </c:catAx>
      <c:valAx>
        <c:axId val="7570982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5708288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49E-3"/>
          <c:w val="0.64353312302839161"/>
          <c:h val="7.5067024128686419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187782805429865"/>
          <c:y val="4.0322580645161341E-3"/>
          <c:w val="0.84615384615384681"/>
          <c:h val="0.842741935483872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(N=16)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FF000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587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(N=16)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(N=16)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5887360"/>
        <c:axId val="75888896"/>
      </c:barChart>
      <c:catAx>
        <c:axId val="7588736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5888896"/>
        <c:crosses val="autoZero"/>
        <c:auto val="1"/>
        <c:lblAlgn val="ctr"/>
        <c:lblOffset val="100"/>
        <c:tickLblSkip val="1"/>
        <c:tickMarkSkip val="1"/>
      </c:catAx>
      <c:valAx>
        <c:axId val="758888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5887360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187782805429865"/>
          <c:y val="4.0322580645161341E-3"/>
          <c:w val="0.84615384615384681"/>
          <c:h val="0.842741935483872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(N=16)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0.95000000000000007</c:v>
                </c:pt>
                <c:pt idx="1">
                  <c:v>0.82000000000000006</c:v>
                </c:pt>
                <c:pt idx="2">
                  <c:v>0.81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(N=16)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0.05</c:v>
                </c:pt>
                <c:pt idx="1">
                  <c:v>0.18000000000000002</c:v>
                </c:pt>
                <c:pt idx="2">
                  <c:v>0.19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(N=17)</c:v>
                </c:pt>
                <c:pt idx="2">
                  <c:v>2010 (N=16)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6046336"/>
        <c:axId val="76047872"/>
      </c:barChart>
      <c:catAx>
        <c:axId val="7604633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6047872"/>
        <c:crosses val="autoZero"/>
        <c:auto val="1"/>
        <c:lblAlgn val="ctr"/>
        <c:lblOffset val="100"/>
        <c:tickLblSkip val="1"/>
        <c:tickMarkSkip val="1"/>
      </c:catAx>
      <c:valAx>
        <c:axId val="7604787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6046336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12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1</c:v>
                </c:pt>
                <c:pt idx="1">
                  <c:v>0.30000000000000004</c:v>
                </c:pt>
                <c:pt idx="2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0.95000000000000007</c:v>
                </c:pt>
                <c:pt idx="1">
                  <c:v>0.2</c:v>
                </c:pt>
                <c:pt idx="3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0.85000000000000009</c:v>
                </c:pt>
                <c:pt idx="1">
                  <c:v>0.15000000000000002</c:v>
                </c:pt>
                <c:pt idx="2">
                  <c:v>0.25</c:v>
                </c:pt>
                <c:pt idx="3">
                  <c:v>0.05</c:v>
                </c:pt>
              </c:numCache>
            </c:numRef>
          </c:val>
        </c:ser>
        <c:dLbls>
          <c:showVal val="1"/>
        </c:dLbls>
        <c:gapWidth val="60"/>
        <c:axId val="76246016"/>
        <c:axId val="76260096"/>
      </c:barChart>
      <c:catAx>
        <c:axId val="7624601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6260096"/>
        <c:crosses val="autoZero"/>
        <c:auto val="1"/>
        <c:lblAlgn val="ctr"/>
        <c:lblOffset val="100"/>
        <c:tickLblSkip val="1"/>
        <c:tickMarkSkip val="1"/>
      </c:catAx>
      <c:valAx>
        <c:axId val="7626009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76246016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49E-3"/>
          <c:w val="0.64353312302839161"/>
          <c:h val="7.5067024128686419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187782805429865"/>
          <c:y val="4.0322580645161341E-3"/>
          <c:w val="0.84615384615384681"/>
          <c:h val="0.842741935483872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0.95000000000000007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76522624"/>
        <c:axId val="76524160"/>
      </c:barChart>
      <c:catAx>
        <c:axId val="7652262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76524160"/>
        <c:crosses val="autoZero"/>
        <c:auto val="1"/>
        <c:lblAlgn val="ctr"/>
        <c:lblOffset val="100"/>
        <c:tickLblSkip val="1"/>
        <c:tickMarkSkip val="1"/>
      </c:catAx>
      <c:valAx>
        <c:axId val="7652416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76522624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"/>
          <c:y val="4.0322580645161341E-3"/>
          <c:w val="0.84615384615384681"/>
          <c:h val="0.842741935483872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0.95000000000000007</c:v>
                </c:pt>
                <c:pt idx="1">
                  <c:v>0.8</c:v>
                </c:pt>
                <c:pt idx="2">
                  <c:v>0.89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587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0">
                  <c:v>0.05</c:v>
                </c:pt>
                <c:pt idx="1">
                  <c:v>0.2</c:v>
                </c:pt>
                <c:pt idx="2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(N=19)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0799232"/>
        <c:axId val="80800768"/>
      </c:barChart>
      <c:catAx>
        <c:axId val="8079923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0800768"/>
        <c:crosses val="autoZero"/>
        <c:auto val="1"/>
        <c:lblAlgn val="ctr"/>
        <c:lblOffset val="100"/>
        <c:tickLblSkip val="1"/>
        <c:tickMarkSkip val="1"/>
      </c:catAx>
      <c:valAx>
        <c:axId val="808007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079923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1324634-9717-459D-88A4-CB03AECBF868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4FEA7C-5330-4350-9857-B3B5B41BED8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CFF7D9B-9407-43DA-A6F2-18295B017E43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4FAB6A3-DB6D-4806-9166-61A94D9E19F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B1AC49-1FF6-439E-8AED-3A06AD942364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36C9E1-DC81-4EC4-8C59-FDA6D91A7187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E8A29B-E968-4743-BD67-B434019202BD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6D461F7-C132-463C-81F5-AD5FC3E37C0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5E5E09C-301E-4106-A7EB-66C06107AC3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DAD9477-F3D5-466B-8D68-AD51F4D7FE7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4"/>
          </p:nvPr>
        </p:nvSpPr>
        <p:spPr>
          <a:xfrm>
            <a:off x="4572001" y="5275330"/>
            <a:ext cx="3814860" cy="719137"/>
          </a:xfrm>
        </p:spPr>
        <p:txBody>
          <a:bodyPr/>
          <a:lstStyle>
            <a:lvl1pPr marL="0" indent="0" algn="r"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Prostokąt 7"/>
          <p:cNvSpPr/>
          <p:nvPr userDrawn="1"/>
        </p:nvSpPr>
        <p:spPr>
          <a:xfrm>
            <a:off x="4368787" y="5291916"/>
            <a:ext cx="4030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err="1" smtClean="0">
                <a:cs typeface="Tahoma" pitchFamily="34" charset="0"/>
              </a:rPr>
              <a:t>marta.openchowska@grupaiqs.pl</a:t>
            </a:r>
            <a:endParaRPr lang="pl-PL" b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569D089-7305-4D7D-BB27-717E4B206DD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05B650C-75C4-4811-8C98-7EFA65762DB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44359FF-10F9-4F1A-AF32-54623536DF7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294ADC8-7912-4AE0-8223-62673D3933A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CC9D01A-E8C1-44AF-95B2-2CB924768FE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41FEA7E-4F14-4561-A0EC-F169DAA65C5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51D2B4C-6716-4172-8DCB-1FACD3939A4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66DFDE0-29F7-48B6-913C-0A6711CC3B0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AEE5E1D-734B-40C8-B39D-DEA49E26B6A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35BA3E2-76B8-4A34-8CE8-D270136B95B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2292C68-9354-4A99-B712-509C854FF42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D2CA71D-3F5A-4499-928B-7FE1631A3D7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EDA3428-B1D3-4577-8BE4-B0D3E955310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56DB049-51FD-4153-8884-8BBE04D08D5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6C4ADBF-FD72-41FC-8FC8-6076B0E5BCDC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B43F3BE-A207-4595-A2E7-62EAA20AF71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BB1E3AE-2466-4024-9A4C-A65D2887593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711F395-C04E-465A-826B-B3A162D9923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59DF051-D3F1-43EC-978A-678677724A5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5429C36-0084-4562-8A93-EC20B12B220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5081F77-CB41-49B9-9F5B-41C4010EB56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DAC869E-5344-4FFE-AD2F-9654E78C3F5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30FEDAD-6858-4F7B-AFE4-1714972F6CF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WŁOCHY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dirty="0" smtClean="0"/>
              <a:t>Warszawa,  19 grudnia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Włochy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123950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formularze / wnioski?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formularze / wnioski </a:t>
            </a:r>
            <a:r>
              <a:rPr lang="pl-PL" sz="1200" dirty="0"/>
              <a:t>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1135777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formularze / wnioski</a:t>
            </a:r>
            <a:r>
              <a:rPr lang="pl-PL" sz="1200" dirty="0"/>
              <a:t>, które są na terenie urzędu są </a:t>
            </a:r>
            <a:r>
              <a:rPr lang="pl-PL" sz="1200" dirty="0" smtClean="0"/>
              <a:t>uporządkowane?</a:t>
            </a:r>
            <a:endParaRPr lang="pl-PL" sz="1200" dirty="0"/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wzory wypełnionych </a:t>
            </a:r>
            <a:r>
              <a:rPr lang="pl-PL" sz="1200" u="sng" dirty="0"/>
              <a:t>formularzy / wniosków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5545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000" dirty="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działa system numerkowy?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2230438" cy="43088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100">
                <a:latin typeface="+mj-lt"/>
              </a:rPr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539750" y="3192463"/>
            <a:ext cx="2230438" cy="26161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100">
                <a:latin typeface="+mj-lt"/>
              </a:rPr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539750" y="3811588"/>
            <a:ext cx="2230438" cy="600164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100">
                <a:latin typeface="+mj-lt"/>
              </a:rPr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539750" y="2303463"/>
            <a:ext cx="2220913" cy="43088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100">
                <a:latin typeface="+mj-lt"/>
              </a:rPr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293075"/>
            <a:ext cx="1041400" cy="2802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100">
              <a:solidFill>
                <a:srgbClr val="5090CD"/>
              </a:solidFill>
              <a:latin typeface="+mj-lt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539750" y="1538288"/>
            <a:ext cx="2230438" cy="43088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100">
                <a:latin typeface="+mj-lt"/>
              </a:rPr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684213" y="5805488"/>
            <a:ext cx="2230437" cy="43088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100">
                <a:latin typeface="+mj-lt"/>
              </a:rPr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+mj-lt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+mj-lt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076056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latin typeface="+mj-lt"/>
              </a:rPr>
              <a:t>Czy urzędnik przywitał Cię?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17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717550" y="1462088"/>
            <a:ext cx="2511425" cy="4889500"/>
            <a:chOff x="452" y="921"/>
            <a:chExt cx="1582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52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uprzejmie Cię pożegnał?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18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Spis treści</a:t>
            </a:r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357188" y="173355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357188" y="293211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631825" y="4098925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opuszczał stanowisko pracy w trakcie rozmowy z Tobą?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20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989013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989013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425504" y="1052513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853504" y="1052513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przez Ciebie sprawy...?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45038" y="2479675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682625" y="242252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117725" y="2155825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22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755650" y="1052513"/>
            <a:ext cx="4032374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 smtClean="0"/>
              <a:t>Sprawy, o których urzędnik POINFORMOWAŁ </a:t>
            </a:r>
            <a:r>
              <a:rPr lang="pl-PL" sz="1200" dirty="0"/>
              <a:t>SAM </a:t>
            </a: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1200" dirty="0" smtClean="0"/>
              <a:t>(</a:t>
            </a:r>
            <a:r>
              <a:rPr lang="pl-PL" sz="1200" dirty="0"/>
              <a:t>bez dopytywania)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525463" y="1019175"/>
            <a:ext cx="42624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W jaki sposób urzędnik </a:t>
            </a:r>
            <a:r>
              <a:rPr lang="pl-PL" sz="1200" b="1"/>
              <a:t>SPONTANICZNIE</a:t>
            </a:r>
            <a:r>
              <a:rPr lang="pl-PL" sz="120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561013" y="1019175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</a:t>
            </a:r>
            <a:r>
              <a:rPr lang="pl-PL" sz="1200" b="1"/>
              <a:t>PO</a:t>
            </a:r>
            <a:r>
              <a:rPr lang="pl-PL" sz="1200"/>
              <a:t> </a:t>
            </a:r>
            <a:r>
              <a:rPr lang="pl-PL" sz="1200" b="1"/>
              <a:t>DOPYTANIU</a:t>
            </a:r>
            <a:r>
              <a:rPr lang="pl-PL" sz="1200"/>
              <a:t> urzędnik... 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879975" y="2308225"/>
          <a:ext cx="4337050" cy="368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23900" y="1387624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783138" y="1387624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poinformował o terminie odpowiedzi na przedstawioną sprawę? 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37100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26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684213" y="3416300"/>
            <a:ext cx="2171700" cy="10160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684213" y="1646238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782638" y="5356225"/>
            <a:ext cx="2171700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podczas rozmowy odczuwałe(a)ś niechęć ze strony urzędnika?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Symbol zastępczy numeru slajdu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27</a:t>
            </a:fld>
            <a:endParaRPr lang="pl-PL" dirty="0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568325" y="1843088"/>
            <a:ext cx="3338513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28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767929" y="1196752"/>
            <a:ext cx="21478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767929" y="1556792"/>
            <a:ext cx="21478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661988" y="2139950"/>
            <a:ext cx="3325812" cy="3609975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29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27.11.2012 </a:t>
            </a:r>
            <a:r>
              <a:rPr lang="pl-PL" sz="120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Bielany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Ochota</a:t>
            </a:r>
            <a:r>
              <a:rPr lang="pl-PL" sz="1200" dirty="0">
                <a:latin typeface="+mj-lt"/>
                <a:cs typeface="Arial" pitchFamily="34" charset="0"/>
              </a:rPr>
              <a:t>, Praga </a:t>
            </a:r>
            <a:r>
              <a:rPr lang="en-US" sz="1200" dirty="0" err="1">
                <a:latin typeface="+mj-lt"/>
                <a:cs typeface="Arial" pitchFamily="34" charset="0"/>
              </a:rPr>
              <a:t>Południe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Praga</a:t>
            </a:r>
            <a:r>
              <a:rPr lang="en-US" sz="1200" dirty="0">
                <a:latin typeface="+mj-lt"/>
                <a:cs typeface="Arial" pitchFamily="34" charset="0"/>
              </a:rPr>
              <a:t> </a:t>
            </a:r>
            <a:r>
              <a:rPr lang="en-US" sz="1200" dirty="0" err="1">
                <a:latin typeface="+mj-lt"/>
                <a:cs typeface="Arial" pitchFamily="34" charset="0"/>
              </a:rPr>
              <a:t>Północ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Rembertów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Śródmieście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Targówek</a:t>
            </a:r>
            <a:r>
              <a:rPr lang="pl-PL" sz="1200" dirty="0">
                <a:latin typeface="+mj-lt"/>
                <a:cs typeface="Arial" pitchFamily="34" charset="0"/>
              </a:rPr>
              <a:t>, Urs</a:t>
            </a:r>
            <a:r>
              <a:rPr lang="en-US" sz="1200" dirty="0">
                <a:latin typeface="+mj-lt"/>
                <a:cs typeface="Arial" pitchFamily="34" charset="0"/>
              </a:rPr>
              <a:t>us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Ursynów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Wawer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Wesoła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Wilanów</a:t>
            </a:r>
            <a:r>
              <a:rPr lang="pl-PL" sz="1200" dirty="0">
                <a:latin typeface="+mj-lt"/>
                <a:cs typeface="Arial" pitchFamily="34" charset="0"/>
              </a:rPr>
              <a:t>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 CZAS OCZEKIWANIA NA OBSŁUGĘ PRZED PI/ WOM/ DELEGATURĄ BAiSO</a:t>
            </a:r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>
                <a:solidFill>
                  <a:schemeClr val="accent1"/>
                </a:solidFill>
              </a:rPr>
              <a:t>FUNKCJONOWANIE URZĘDU</a:t>
            </a:r>
          </a:p>
        </p:txBody>
      </p:sp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908050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</a:t>
            </a:r>
            <a:r>
              <a:rPr lang="pl-PL" sz="1200" u="sng"/>
              <a:t>karty informacyjne</a:t>
            </a:r>
            <a:r>
              <a:rPr lang="pl-PL" sz="1200"/>
              <a:t>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8" y="3871913"/>
            <a:ext cx="59309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3" y="1238250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Włochy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F41FEA7E-4F14-4561-A0EC-F169DAA65C56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6755</TotalTime>
  <Words>1214</Words>
  <Application>Microsoft Office PowerPoint</Application>
  <PresentationFormat>Pokaz na ekranie (4:3)</PresentationFormat>
  <Paragraphs>244</Paragraphs>
  <Slides>30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WŁOCHY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Włochy</vt:lpstr>
      <vt:lpstr>Urząd dzielnicy Włochy</vt:lpstr>
      <vt:lpstr>Urząd dzielnicy Włochy</vt:lpstr>
      <vt:lpstr>Slajd 10</vt:lpstr>
      <vt:lpstr>Urząd dzielnicy Włochy</vt:lpstr>
      <vt:lpstr>Urząd dzielnicy Włochy</vt:lpstr>
      <vt:lpstr>Urząd dzielnicy Włochy</vt:lpstr>
      <vt:lpstr>Wygląd zewnętrzny urzędnika i jego stanowisko pracy </vt:lpstr>
      <vt:lpstr>Urząd dzielnicy Włochy</vt:lpstr>
      <vt:lpstr>Zachowanie urzędnika wobec interesanta </vt:lpstr>
      <vt:lpstr>Urząd dzielnicy Włochy</vt:lpstr>
      <vt:lpstr>Urząd dzielnicy Włochy</vt:lpstr>
      <vt:lpstr>Urzędnik - obsługa przedstawionej sprawy </vt:lpstr>
      <vt:lpstr>Urząd dzielnicy Włochy</vt:lpstr>
      <vt:lpstr>Urząd dzielnicy Włochy</vt:lpstr>
      <vt:lpstr>Urząd dzielnicy Włochy</vt:lpstr>
      <vt:lpstr>Urzędnik - sposób załatwienia przedstawionej sprawy</vt:lpstr>
      <vt:lpstr>Urząd dzielnicy Włochy</vt:lpstr>
      <vt:lpstr>Urząd dzielnicy Włochy</vt:lpstr>
      <vt:lpstr>Urząd dzielnicy Włochy</vt:lpstr>
      <vt:lpstr>Urząd dzielnicy Włochy</vt:lpstr>
      <vt:lpstr>Urząd dzielnicy Włochy</vt:lpstr>
      <vt:lpstr>Urząd dzielnicy Włochy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Your User Name</cp:lastModifiedBy>
  <cp:revision>896</cp:revision>
  <dcterms:created xsi:type="dcterms:W3CDTF">2011-07-08T14:47:09Z</dcterms:created>
  <dcterms:modified xsi:type="dcterms:W3CDTF">2013-02-20T16:33:09Z</dcterms:modified>
</cp:coreProperties>
</file>