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94491" autoAdjust="0"/>
  </p:normalViewPr>
  <p:slideViewPr>
    <p:cSldViewPr snapToObjects="1" showGuides="1">
      <p:cViewPr>
        <p:scale>
          <a:sx n="75" d="100"/>
          <a:sy n="75" d="100"/>
        </p:scale>
        <p:origin x="-1074" y="72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1706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4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0.95000000000000018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0.95000000000000018</c:v>
                </c:pt>
                <c:pt idx="1">
                  <c:v>0.95000000000000018</c:v>
                </c:pt>
                <c:pt idx="2">
                  <c:v>0.95000000000000018</c:v>
                </c:pt>
              </c:numCache>
            </c:numRef>
          </c:val>
        </c:ser>
        <c:dLbls>
          <c:showVal val="1"/>
        </c:dLbls>
        <c:gapWidth val="60"/>
        <c:axId val="67594880"/>
        <c:axId val="67617152"/>
      </c:barChart>
      <c:catAx>
        <c:axId val="6759488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7617152"/>
        <c:crosses val="autoZero"/>
        <c:auto val="1"/>
        <c:lblAlgn val="ctr"/>
        <c:lblOffset val="100"/>
        <c:tickLblSkip val="1"/>
        <c:tickMarkSkip val="1"/>
      </c:catAx>
      <c:valAx>
        <c:axId val="6761715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75948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3"/>
          <c:y val="8.8607594936708861E-2"/>
          <c:w val="0.67718191377497439"/>
          <c:h val="0.91350210970464008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0.4</c:v>
                </c:pt>
                <c:pt idx="2">
                  <c:v>0.1</c:v>
                </c:pt>
                <c:pt idx="3">
                  <c:v>0.05</c:v>
                </c:pt>
                <c:pt idx="4">
                  <c:v>0.6000000000000002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</c:v>
                </c:pt>
                <c:pt idx="1">
                  <c:v>0.45</c:v>
                </c:pt>
                <c:pt idx="2">
                  <c:v>0.2</c:v>
                </c:pt>
                <c:pt idx="3">
                  <c:v>0.1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</c:v>
                </c:pt>
                <c:pt idx="1">
                  <c:v>0.15000000000000005</c:v>
                </c:pt>
                <c:pt idx="2">
                  <c:v>0.55000000000000004</c:v>
                </c:pt>
                <c:pt idx="3">
                  <c:v>0.05</c:v>
                </c:pt>
                <c:pt idx="4">
                  <c:v>0.4</c:v>
                </c:pt>
              </c:numCache>
            </c:numRef>
          </c:val>
        </c:ser>
        <c:dLbls>
          <c:showVal val="1"/>
        </c:dLbls>
        <c:gapWidth val="60"/>
        <c:axId val="75054464"/>
        <c:axId val="75080832"/>
      </c:barChart>
      <c:catAx>
        <c:axId val="75054464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080832"/>
        <c:crosses val="autoZero"/>
        <c:auto val="1"/>
        <c:lblAlgn val="ctr"/>
        <c:lblOffset val="100"/>
        <c:tickLblSkip val="1"/>
        <c:tickMarkSkip val="1"/>
      </c:catAx>
      <c:valAx>
        <c:axId val="7508083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5054464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51E-3"/>
          <c:w val="0.64353312302839161"/>
          <c:h val="5.9071729957805963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04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0.70000000000000018</c:v>
                </c:pt>
                <c:pt idx="1">
                  <c:v>0.8</c:v>
                </c:pt>
                <c:pt idx="2">
                  <c:v>0.4</c:v>
                </c:pt>
                <c:pt idx="4">
                  <c:v>0.95000000000000018</c:v>
                </c:pt>
                <c:pt idx="5">
                  <c:v>0.95000000000000018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0.95000000000000018</c:v>
                </c:pt>
                <c:pt idx="12">
                  <c:v>0.4</c:v>
                </c:pt>
                <c:pt idx="13">
                  <c:v>0.35000000000000009</c:v>
                </c:pt>
                <c:pt idx="14">
                  <c:v>0.8500000000000002</c:v>
                </c:pt>
                <c:pt idx="16">
                  <c:v>0.95000000000000018</c:v>
                </c:pt>
                <c:pt idx="17">
                  <c:v>0.9</c:v>
                </c:pt>
                <c:pt idx="18">
                  <c:v>1</c:v>
                </c:pt>
                <c:pt idx="20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18E-3"/>
                  <c:y val="9.7115065527172062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0809559582339418E-3"/>
                  <c:y val="3.751495880413843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18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294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0.3000000000000001</c:v>
                </c:pt>
                <c:pt idx="1">
                  <c:v>0.2</c:v>
                </c:pt>
                <c:pt idx="2">
                  <c:v>0.6000000000000002</c:v>
                </c:pt>
                <c:pt idx="4">
                  <c:v>0.05</c:v>
                </c:pt>
                <c:pt idx="5">
                  <c:v>0.05</c:v>
                </c:pt>
                <c:pt idx="10">
                  <c:v>0.05</c:v>
                </c:pt>
                <c:pt idx="12">
                  <c:v>0.6000000000000002</c:v>
                </c:pt>
                <c:pt idx="13">
                  <c:v>0.65000000000000024</c:v>
                </c:pt>
                <c:pt idx="14">
                  <c:v>0.15000000000000005</c:v>
                </c:pt>
                <c:pt idx="16">
                  <c:v>0.05</c:v>
                </c:pt>
                <c:pt idx="17">
                  <c:v>0.1</c:v>
                </c:pt>
                <c:pt idx="20">
                  <c:v>0.9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2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1041664"/>
        <c:axId val="81059840"/>
      </c:barChart>
      <c:catAx>
        <c:axId val="81041664"/>
        <c:scaling>
          <c:orientation val="maxMin"/>
        </c:scaling>
        <c:delete val="1"/>
        <c:axPos val="l"/>
        <c:tickLblPos val="none"/>
        <c:crossAx val="81059840"/>
        <c:crosses val="autoZero"/>
        <c:auto val="1"/>
        <c:lblAlgn val="ctr"/>
        <c:lblOffset val="100"/>
      </c:catAx>
      <c:valAx>
        <c:axId val="810598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104166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27"/>
          <c:y val="2.1008403361344541E-3"/>
          <c:w val="0.57384441939120701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delete val="1"/>
            </c:dLbl>
            <c:dLbl>
              <c:idx val="7"/>
              <c:layout>
                <c:manualLayout>
                  <c:x val="1.679910400630704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0.75000000000000022</c:v>
                </c:pt>
                <c:pt idx="1">
                  <c:v>0.6000000000000002</c:v>
                </c:pt>
                <c:pt idx="2">
                  <c:v>0.9</c:v>
                </c:pt>
                <c:pt idx="4">
                  <c:v>0.9</c:v>
                </c:pt>
                <c:pt idx="5">
                  <c:v>0.8</c:v>
                </c:pt>
                <c:pt idx="6">
                  <c:v>0.75000000000000022</c:v>
                </c:pt>
                <c:pt idx="10">
                  <c:v>0.05</c:v>
                </c:pt>
                <c:pt idx="12">
                  <c:v>0.8500000000000002</c:v>
                </c:pt>
                <c:pt idx="13">
                  <c:v>0.70000000000000018</c:v>
                </c:pt>
                <c:pt idx="14">
                  <c:v>0.75000000000000022</c:v>
                </c:pt>
                <c:pt idx="16">
                  <c:v>0.8</c:v>
                </c:pt>
                <c:pt idx="17">
                  <c:v>0.45</c:v>
                </c:pt>
                <c:pt idx="18">
                  <c:v>0.67000000000000026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795765701660121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69E-3"/>
                  <c:y val="-1.861271472930168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2E-3"/>
                  <c:y val="4.7212949456490946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0.2</c:v>
                </c:pt>
                <c:pt idx="1">
                  <c:v>0.25</c:v>
                </c:pt>
                <c:pt idx="2">
                  <c:v>0.1</c:v>
                </c:pt>
                <c:pt idx="4">
                  <c:v>0.05</c:v>
                </c:pt>
                <c:pt idx="5">
                  <c:v>0.1</c:v>
                </c:pt>
                <c:pt idx="6">
                  <c:v>0.05</c:v>
                </c:pt>
                <c:pt idx="8">
                  <c:v>0.95000000000000018</c:v>
                </c:pt>
                <c:pt idx="9">
                  <c:v>0.9</c:v>
                </c:pt>
                <c:pt idx="10">
                  <c:v>0.75000000000000022</c:v>
                </c:pt>
                <c:pt idx="12">
                  <c:v>0.1</c:v>
                </c:pt>
                <c:pt idx="13">
                  <c:v>0.2</c:v>
                </c:pt>
                <c:pt idx="14">
                  <c:v>0.05</c:v>
                </c:pt>
                <c:pt idx="16">
                  <c:v>0.15000000000000005</c:v>
                </c:pt>
                <c:pt idx="17">
                  <c:v>0.55000000000000004</c:v>
                </c:pt>
                <c:pt idx="18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0">
                  <c:v>0.05</c:v>
                </c:pt>
                <c:pt idx="1">
                  <c:v>0.15000000000000005</c:v>
                </c:pt>
                <c:pt idx="4">
                  <c:v>0.05</c:v>
                </c:pt>
                <c:pt idx="5">
                  <c:v>0.1</c:v>
                </c:pt>
                <c:pt idx="6">
                  <c:v>0.2</c:v>
                </c:pt>
                <c:pt idx="8">
                  <c:v>0.05</c:v>
                </c:pt>
                <c:pt idx="9">
                  <c:v>0.1</c:v>
                </c:pt>
                <c:pt idx="10">
                  <c:v>0.2</c:v>
                </c:pt>
                <c:pt idx="12">
                  <c:v>0.05</c:v>
                </c:pt>
                <c:pt idx="13">
                  <c:v>0.1</c:v>
                </c:pt>
                <c:pt idx="14">
                  <c:v>0.2</c:v>
                </c:pt>
                <c:pt idx="16">
                  <c:v>0.05</c:v>
                </c:pt>
                <c:pt idx="18">
                  <c:v>0.17</c:v>
                </c:pt>
              </c:numCache>
            </c:numRef>
          </c:val>
        </c:ser>
        <c:dLbls>
          <c:showVal val="1"/>
        </c:dLbls>
        <c:gapWidth val="60"/>
        <c:overlap val="100"/>
        <c:axId val="84058496"/>
        <c:axId val="84060032"/>
      </c:barChart>
      <c:catAx>
        <c:axId val="84058496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060032"/>
        <c:crosses val="autoZero"/>
        <c:auto val="1"/>
        <c:lblAlgn val="ctr"/>
        <c:lblOffset val="100"/>
        <c:tickLblSkip val="1"/>
        <c:tickMarkSkip val="1"/>
      </c:catAx>
      <c:valAx>
        <c:axId val="840600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058496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07"/>
          <c:y val="0.92647058823529416"/>
          <c:w val="0.66854565952649503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(N=9)</c:v>
                </c:pt>
                <c:pt idx="2">
                  <c:v>2010 (N=11)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0.5</c:v>
                </c:pt>
                <c:pt idx="1">
                  <c:v>0.78</c:v>
                </c:pt>
                <c:pt idx="2">
                  <c:v>0.64000000000000024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23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(N=9)</c:v>
                </c:pt>
                <c:pt idx="2">
                  <c:v>2010 (N=11)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0.19</c:v>
                </c:pt>
                <c:pt idx="2" formatCode="0%">
                  <c:v>9.0000000000000024E-2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(N=9)</c:v>
                </c:pt>
                <c:pt idx="2">
                  <c:v>2010 (N=11)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0.31000000000000011</c:v>
                </c:pt>
                <c:pt idx="1">
                  <c:v>0.22</c:v>
                </c:pt>
                <c:pt idx="2">
                  <c:v>0.27</c:v>
                </c:pt>
              </c:numCache>
            </c:numRef>
          </c:val>
        </c:ser>
        <c:dLbls>
          <c:showVal val="1"/>
        </c:dLbls>
        <c:gapWidth val="60"/>
        <c:overlap val="100"/>
        <c:axId val="84289408"/>
        <c:axId val="84290944"/>
      </c:barChart>
      <c:catAx>
        <c:axId val="84289408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290944"/>
        <c:crosses val="autoZero"/>
        <c:auto val="1"/>
        <c:lblAlgn val="ctr"/>
        <c:lblOffset val="100"/>
        <c:tickLblSkip val="1"/>
        <c:tickMarkSkip val="1"/>
      </c:catAx>
      <c:valAx>
        <c:axId val="842909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289408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"/>
          <c:h val="0.29090909090909117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57"/>
          <c:y val="0.10318949343339587"/>
          <c:w val="0.45130641330166316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0.75000000000000022</c:v>
                </c:pt>
                <c:pt idx="1">
                  <c:v>0.2</c:v>
                </c:pt>
                <c:pt idx="2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0.8500000000000002</c:v>
                </c:pt>
                <c:pt idx="4" formatCode="0%">
                  <c:v>0.15000000000000005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0.45</c:v>
                </c:pt>
                <c:pt idx="1">
                  <c:v>0.25</c:v>
                </c:pt>
                <c:pt idx="3">
                  <c:v>0.05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gapWidth val="60"/>
        <c:axId val="84598784"/>
        <c:axId val="84600704"/>
      </c:barChart>
      <c:catAx>
        <c:axId val="84598784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600704"/>
        <c:crosses val="autoZero"/>
        <c:auto val="1"/>
        <c:lblAlgn val="ctr"/>
        <c:lblOffset val="100"/>
        <c:tickLblSkip val="1"/>
        <c:tickMarkSkip val="1"/>
      </c:catAx>
      <c:valAx>
        <c:axId val="846007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598784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53"/>
          <c:h val="9.0056285178236564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4"/>
          <c:y val="0.26943005181347152"/>
          <c:w val="0.81473214285714257"/>
          <c:h val="0.7357512953367884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3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86"/>
                  <c:y val="-5.7090713254854047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32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79E-2"/>
                  <c:y val="-5.7090713254854515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0.95000000000000018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84538496"/>
        <c:axId val="84540032"/>
      </c:barChart>
      <c:catAx>
        <c:axId val="84538496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540032"/>
        <c:crosses val="autoZero"/>
        <c:auto val="1"/>
        <c:lblAlgn val="ctr"/>
        <c:lblOffset val="100"/>
        <c:tickLblSkip val="1"/>
        <c:tickMarkSkip val="1"/>
      </c:catAx>
      <c:valAx>
        <c:axId val="84540032"/>
        <c:scaling>
          <c:orientation val="minMax"/>
        </c:scaling>
        <c:delete val="1"/>
        <c:axPos val="b"/>
        <c:numFmt formatCode="0%" sourceLinked="1"/>
        <c:tickLblPos val="none"/>
        <c:crossAx val="84538496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63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25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69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0.95000000000000018</c:v>
                </c:pt>
                <c:pt idx="1">
                  <c:v>0.95000000000000018</c:v>
                </c:pt>
                <c:pt idx="2">
                  <c:v>0.8</c:v>
                </c:pt>
              </c:numCache>
            </c:numRef>
          </c:val>
        </c:ser>
        <c:dLbls>
          <c:showVal val="1"/>
        </c:dLbls>
        <c:gapWidth val="20"/>
        <c:overlap val="100"/>
        <c:axId val="84852736"/>
        <c:axId val="84854272"/>
      </c:barChart>
      <c:catAx>
        <c:axId val="84852736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854272"/>
        <c:crosses val="autoZero"/>
        <c:auto val="1"/>
        <c:lblAlgn val="ctr"/>
        <c:lblOffset val="100"/>
        <c:tickLblSkip val="1"/>
        <c:tickMarkSkip val="1"/>
      </c:catAx>
      <c:valAx>
        <c:axId val="84854272"/>
        <c:scaling>
          <c:orientation val="minMax"/>
        </c:scaling>
        <c:delete val="1"/>
        <c:axPos val="b"/>
        <c:numFmt formatCode="0%" sourceLinked="1"/>
        <c:tickLblPos val="none"/>
        <c:crossAx val="84852736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4421553090332825"/>
          <c:y val="1.697792869269951E-3"/>
          <c:w val="0.79714738510301109"/>
          <c:h val="0.9337860780984728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</c:v>
                </c:pt>
                <c:pt idx="1">
                  <c:v>0.75000000000000022</c:v>
                </c:pt>
                <c:pt idx="2">
                  <c:v>0.8</c:v>
                </c:pt>
                <c:pt idx="4">
                  <c:v>1</c:v>
                </c:pt>
                <c:pt idx="5">
                  <c:v>0.9</c:v>
                </c:pt>
                <c:pt idx="6">
                  <c:v>0.9</c:v>
                </c:pt>
                <c:pt idx="9">
                  <c:v>0.05</c:v>
                </c:pt>
                <c:pt idx="10">
                  <c:v>0.1</c:v>
                </c:pt>
                <c:pt idx="14">
                  <c:v>0.05</c:v>
                </c:pt>
                <c:pt idx="16">
                  <c:v>0.15000000000000005</c:v>
                </c:pt>
                <c:pt idx="17">
                  <c:v>0.1</c:v>
                </c:pt>
                <c:pt idx="18">
                  <c:v>0.25</c:v>
                </c:pt>
                <c:pt idx="20">
                  <c:v>0.9</c:v>
                </c:pt>
                <c:pt idx="21">
                  <c:v>0.8500000000000002</c:v>
                </c:pt>
                <c:pt idx="22">
                  <c:v>0.75000000000000022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5.7629627453167258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5536338604536485E-2"/>
                  <c:y val="6.4777605793509786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26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0">
                  <c:v>0.1</c:v>
                </c:pt>
                <c:pt idx="1">
                  <c:v>0.25</c:v>
                </c:pt>
                <c:pt idx="2">
                  <c:v>0.2</c:v>
                </c:pt>
                <c:pt idx="5">
                  <c:v>0.1</c:v>
                </c:pt>
                <c:pt idx="6">
                  <c:v>0.1</c:v>
                </c:pt>
                <c:pt idx="8">
                  <c:v>1</c:v>
                </c:pt>
                <c:pt idx="9">
                  <c:v>0.95000000000000018</c:v>
                </c:pt>
                <c:pt idx="10">
                  <c:v>0.9</c:v>
                </c:pt>
                <c:pt idx="12">
                  <c:v>1</c:v>
                </c:pt>
                <c:pt idx="13">
                  <c:v>1</c:v>
                </c:pt>
                <c:pt idx="14">
                  <c:v>0.95000000000000018</c:v>
                </c:pt>
                <c:pt idx="16">
                  <c:v>0.8500000000000002</c:v>
                </c:pt>
                <c:pt idx="17">
                  <c:v>0.9</c:v>
                </c:pt>
                <c:pt idx="18">
                  <c:v>0.75000000000000022</c:v>
                </c:pt>
                <c:pt idx="20">
                  <c:v>0.1</c:v>
                </c:pt>
                <c:pt idx="21">
                  <c:v>0.15000000000000005</c:v>
                </c:pt>
                <c:pt idx="2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8"/>
                  <c:y val="5.7629627453167258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55"/>
                  <c:y val="8.845454397870503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4903040"/>
        <c:axId val="84904960"/>
      </c:barChart>
      <c:catAx>
        <c:axId val="84903040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904960"/>
        <c:crosses val="autoZero"/>
        <c:auto val="1"/>
        <c:lblAlgn val="ctr"/>
        <c:lblOffset val="100"/>
        <c:tickLblSkip val="1"/>
        <c:tickMarkSkip val="1"/>
      </c:catAx>
      <c:valAx>
        <c:axId val="849049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903040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67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0.5</c:v>
                </c:pt>
                <c:pt idx="1">
                  <c:v>0.32000000000000012</c:v>
                </c:pt>
                <c:pt idx="2">
                  <c:v>0.4200000000000001</c:v>
                </c:pt>
                <c:pt idx="4">
                  <c:v>1</c:v>
                </c:pt>
                <c:pt idx="5">
                  <c:v>0.89</c:v>
                </c:pt>
                <c:pt idx="6">
                  <c:v>1</c:v>
                </c:pt>
                <c:pt idx="8">
                  <c:v>0.15000000000000005</c:v>
                </c:pt>
                <c:pt idx="9">
                  <c:v>0.05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37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20625452034824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47E-2"/>
                  <c:y val="-2.7357790885252698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0.5</c:v>
                </c:pt>
                <c:pt idx="1">
                  <c:v>0.68</c:v>
                </c:pt>
                <c:pt idx="2">
                  <c:v>0.58000000000000007</c:v>
                </c:pt>
                <c:pt idx="5">
                  <c:v>0.11</c:v>
                </c:pt>
                <c:pt idx="8">
                  <c:v>0.8500000000000002</c:v>
                </c:pt>
                <c:pt idx="9">
                  <c:v>0.95000000000000018</c:v>
                </c:pt>
                <c:pt idx="10">
                  <c:v>0.95000000000000018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8"/>
                  <c:y val="4.9455472095045437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52"/>
                  <c:y val="0.48036951501154762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85669376"/>
        <c:axId val="85671296"/>
      </c:barChart>
      <c:catAx>
        <c:axId val="85669376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671296"/>
        <c:crosses val="autoZero"/>
        <c:auto val="1"/>
        <c:lblAlgn val="ctr"/>
        <c:lblOffset val="100"/>
        <c:tickLblSkip val="1"/>
        <c:tickMarkSkip val="1"/>
      </c:catAx>
      <c:valAx>
        <c:axId val="856712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669376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27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0.6000000000000002</c:v>
                </c:pt>
                <c:pt idx="1">
                  <c:v>0.74000000000000021</c:v>
                </c:pt>
                <c:pt idx="2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2E-2"/>
                  <c:y val="-1.8407932982755938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21E-3"/>
                  <c:y val="-2.0699848061514325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0.3000000000000001</c:v>
                </c:pt>
                <c:pt idx="1">
                  <c:v>0.21000000000000005</c:v>
                </c:pt>
                <c:pt idx="2">
                  <c:v>0.32000000000000012</c:v>
                </c:pt>
              </c:numCache>
            </c:numRef>
          </c:val>
        </c:ser>
        <c:dLbls>
          <c:showVal val="1"/>
        </c:dLbls>
        <c:gapWidth val="20"/>
        <c:overlap val="100"/>
        <c:axId val="86026496"/>
        <c:axId val="86118400"/>
      </c:barChart>
      <c:catAx>
        <c:axId val="86026496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6118400"/>
        <c:crosses val="autoZero"/>
        <c:auto val="1"/>
        <c:lblAlgn val="ctr"/>
        <c:lblOffset val="100"/>
        <c:tickLblSkip val="1"/>
        <c:tickMarkSkip val="1"/>
      </c:catAx>
      <c:valAx>
        <c:axId val="86118400"/>
        <c:scaling>
          <c:orientation val="minMax"/>
        </c:scaling>
        <c:delete val="1"/>
        <c:axPos val="l"/>
        <c:numFmt formatCode="0%" sourceLinked="1"/>
        <c:tickLblPos val="none"/>
        <c:crossAx val="86026496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08"/>
          <c:w val="0.28358208955223912"/>
          <c:h val="0.32937181663837045"/>
        </c:manualLayout>
      </c:layout>
      <c:spPr>
        <a:noFill/>
        <a:ln w="14887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E-3"/>
          <c:y val="9.0163934426229511E-2"/>
          <c:w val="0.94925028835063441"/>
          <c:h val="0.91803278688524514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solidFill>
                <a:schemeClr val="tx1"/>
              </a:solidFill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67444096"/>
        <c:axId val="67619456"/>
      </c:barChart>
      <c:catAx>
        <c:axId val="67444096"/>
        <c:scaling>
          <c:orientation val="maxMin"/>
        </c:scaling>
        <c:delete val="1"/>
        <c:axPos val="b"/>
        <c:tickLblPos val="none"/>
        <c:crossAx val="67619456"/>
        <c:crosses val="autoZero"/>
        <c:auto val="1"/>
        <c:lblAlgn val="ctr"/>
        <c:lblOffset val="100"/>
      </c:catAx>
      <c:valAx>
        <c:axId val="67619456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7444096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72"/>
          <c:h val="0.39344262295082022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5536062378167668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0.45</c:v>
                </c:pt>
                <c:pt idx="1">
                  <c:v>0.4</c:v>
                </c:pt>
                <c:pt idx="3">
                  <c:v>0.15000000000000005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0.53</c:v>
                </c:pt>
                <c:pt idx="1">
                  <c:v>0.4200000000000001</c:v>
                </c:pt>
                <c:pt idx="3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0.65000000000000024</c:v>
                </c:pt>
                <c:pt idx="1">
                  <c:v>0.3000000000000001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86284160"/>
        <c:axId val="86285696"/>
      </c:barChart>
      <c:catAx>
        <c:axId val="8628416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6285696"/>
        <c:crosses val="autoZero"/>
        <c:auto val="1"/>
        <c:lblAlgn val="ctr"/>
        <c:lblOffset val="100"/>
        <c:tickLblSkip val="1"/>
        <c:tickMarkSkip val="1"/>
      </c:catAx>
      <c:valAx>
        <c:axId val="862856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28416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11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</c:v>
                </c:pt>
                <c:pt idx="1">
                  <c:v>0.15000000000000005</c:v>
                </c:pt>
                <c:pt idx="3">
                  <c:v>0.75000000000000022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0.05</c:v>
                </c:pt>
                <c:pt idx="1">
                  <c:v>0.21000000000000005</c:v>
                </c:pt>
                <c:pt idx="2">
                  <c:v>0.05</c:v>
                </c:pt>
                <c:pt idx="3">
                  <c:v>0.74000000000000021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0.75000000000000022</c:v>
                </c:pt>
              </c:numCache>
            </c:numRef>
          </c:val>
        </c:ser>
        <c:dLbls>
          <c:showVal val="1"/>
        </c:dLbls>
        <c:gapWidth val="60"/>
        <c:axId val="87050112"/>
        <c:axId val="87051648"/>
      </c:barChart>
      <c:catAx>
        <c:axId val="87050112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051648"/>
        <c:crosses val="autoZero"/>
        <c:auto val="1"/>
        <c:lblAlgn val="ctr"/>
        <c:lblOffset val="100"/>
        <c:tickLblSkip val="1"/>
        <c:tickMarkSkip val="1"/>
      </c:catAx>
      <c:valAx>
        <c:axId val="8705164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050112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0.95000000000000018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0.8500000000000002</c:v>
                </c:pt>
                <c:pt idx="1">
                  <c:v>0.1</c:v>
                </c:pt>
                <c:pt idx="2">
                  <c:v>0.05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87086208"/>
        <c:axId val="87087744"/>
      </c:barChart>
      <c:catAx>
        <c:axId val="8708620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087744"/>
        <c:crosses val="autoZero"/>
        <c:auto val="1"/>
        <c:lblAlgn val="ctr"/>
        <c:lblOffset val="100"/>
        <c:tickLblSkip val="1"/>
        <c:tickMarkSkip val="1"/>
      </c:catAx>
      <c:valAx>
        <c:axId val="870877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086208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2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699">
              <a:solidFill>
                <a:schemeClr val="tx1"/>
              </a:solidFill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87121280"/>
        <c:axId val="87135360"/>
      </c:barChart>
      <c:catAx>
        <c:axId val="87121280"/>
        <c:scaling>
          <c:orientation val="maxMin"/>
        </c:scaling>
        <c:delete val="1"/>
        <c:axPos val="l"/>
        <c:numFmt formatCode="General" sourceLinked="1"/>
        <c:tickLblPos val="none"/>
        <c:crossAx val="87135360"/>
        <c:crosses val="autoZero"/>
        <c:auto val="1"/>
        <c:lblAlgn val="ctr"/>
        <c:lblOffset val="100"/>
      </c:catAx>
      <c:valAx>
        <c:axId val="87135360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7121280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65E-2"/>
          <c:y val="1.1627906976744172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52"/>
          <c:y val="8.3140877598152557E-2"/>
          <c:w val="0.75200000000000056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0.8500000000000002</c:v>
                </c:pt>
                <c:pt idx="1">
                  <c:v>0.55000000000000004</c:v>
                </c:pt>
                <c:pt idx="2">
                  <c:v>0.70000000000000018</c:v>
                </c:pt>
                <c:pt idx="3">
                  <c:v>0.45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0.89</c:v>
                </c:pt>
                <c:pt idx="1">
                  <c:v>0.32000000000000012</c:v>
                </c:pt>
                <c:pt idx="2">
                  <c:v>0.53</c:v>
                </c:pt>
                <c:pt idx="3">
                  <c:v>0.26</c:v>
                </c:pt>
                <c:pt idx="4">
                  <c:v>0.11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0.70000000000000018</c:v>
                </c:pt>
                <c:pt idx="1">
                  <c:v>0.25</c:v>
                </c:pt>
                <c:pt idx="2">
                  <c:v>0.70000000000000018</c:v>
                </c:pt>
                <c:pt idx="3">
                  <c:v>0.4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gapWidth val="60"/>
        <c:axId val="88408448"/>
        <c:axId val="88409984"/>
      </c:barChart>
      <c:catAx>
        <c:axId val="8840844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409984"/>
        <c:crosses val="autoZero"/>
        <c:auto val="1"/>
        <c:lblAlgn val="ctr"/>
        <c:lblOffset val="100"/>
        <c:tickLblSkip val="1"/>
        <c:tickMarkSkip val="1"/>
      </c:catAx>
      <c:valAx>
        <c:axId val="884099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408448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0.11085450346420324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27"/>
          <c:y val="9.0206185567010391E-2"/>
          <c:w val="0.74780701754386092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0.33000000000000013</c:v>
                </c:pt>
                <c:pt idx="2">
                  <c:v>0.11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0.53</c:v>
                </c:pt>
                <c:pt idx="1">
                  <c:v>0.32000000000000012</c:v>
                </c:pt>
                <c:pt idx="2">
                  <c:v>0.16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0.37000000000000011</c:v>
                </c:pt>
                <c:pt idx="1">
                  <c:v>0.53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gapWidth val="60"/>
        <c:axId val="88461696"/>
        <c:axId val="88463232"/>
      </c:barChart>
      <c:catAx>
        <c:axId val="8846169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463232"/>
        <c:crosses val="autoZero"/>
        <c:auto val="1"/>
        <c:lblAlgn val="ctr"/>
        <c:lblOffset val="100"/>
        <c:tickLblSkip val="1"/>
        <c:tickMarkSkip val="1"/>
      </c:catAx>
      <c:valAx>
        <c:axId val="884632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461696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25"/>
          <c:h val="0.12371134020618571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68"/>
          <c:w val="0.4615384615384619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</c:v>
                </c:pt>
                <c:pt idx="1">
                  <c:v>0.2</c:v>
                </c:pt>
                <c:pt idx="2">
                  <c:v>0.1</c:v>
                </c:pt>
                <c:pt idx="4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0.11</c:v>
                </c:pt>
                <c:pt idx="1">
                  <c:v>0.16</c:v>
                </c:pt>
                <c:pt idx="3">
                  <c:v>0.05</c:v>
                </c:pt>
                <c:pt idx="4">
                  <c:v>0.68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2009 (N=19)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0.16</c:v>
                </c:pt>
                <c:pt idx="1">
                  <c:v>0.32000000000000012</c:v>
                </c:pt>
                <c:pt idx="2">
                  <c:v>0.11</c:v>
                </c:pt>
                <c:pt idx="4">
                  <c:v>0.4200000000000001</c:v>
                </c:pt>
              </c:numCache>
            </c:numRef>
          </c:val>
        </c:ser>
        <c:dLbls>
          <c:showVal val="1"/>
        </c:dLbls>
        <c:gapWidth val="60"/>
        <c:axId val="88780800"/>
        <c:axId val="88782336"/>
      </c:barChart>
      <c:catAx>
        <c:axId val="88780800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782336"/>
        <c:crosses val="autoZero"/>
        <c:auto val="1"/>
        <c:lblAlgn val="ctr"/>
        <c:lblOffset val="100"/>
        <c:tickLblSkip val="1"/>
        <c:tickMarkSkip val="1"/>
      </c:catAx>
      <c:valAx>
        <c:axId val="887823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780800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3E-2"/>
          <c:w val="0.73464912280701811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0.70000000000000018</c:v>
                </c:pt>
                <c:pt idx="1">
                  <c:v>0.05</c:v>
                </c:pt>
                <c:pt idx="2">
                  <c:v>0.25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0.74000000000000021</c:v>
                </c:pt>
                <c:pt idx="2" formatCode="0%">
                  <c:v>0.26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0.79</c:v>
                </c:pt>
                <c:pt idx="1">
                  <c:v>0.11</c:v>
                </c:pt>
                <c:pt idx="2">
                  <c:v>0.11</c:v>
                </c:pt>
              </c:numCache>
            </c:numRef>
          </c:val>
        </c:ser>
        <c:dLbls>
          <c:showVal val="1"/>
        </c:dLbls>
        <c:gapWidth val="60"/>
        <c:axId val="88732032"/>
        <c:axId val="88733568"/>
      </c:barChart>
      <c:catAx>
        <c:axId val="8873203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733568"/>
        <c:crosses val="autoZero"/>
        <c:auto val="1"/>
        <c:lblAlgn val="ctr"/>
        <c:lblOffset val="100"/>
        <c:tickLblSkip val="1"/>
        <c:tickMarkSkip val="1"/>
      </c:catAx>
      <c:valAx>
        <c:axId val="887335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73203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71"/>
          <c:y val="8.695652173913053E-2"/>
          <c:w val="0.74342105263158054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0.35000000000000009</c:v>
                </c:pt>
                <c:pt idx="1">
                  <c:v>0.1</c:v>
                </c:pt>
                <c:pt idx="2">
                  <c:v>0.55000000000000004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0.21000000000000005</c:v>
                </c:pt>
                <c:pt idx="1">
                  <c:v>0.16</c:v>
                </c:pt>
                <c:pt idx="2">
                  <c:v>0.63000000000000023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0.25</c:v>
                </c:pt>
                <c:pt idx="1">
                  <c:v>0.35000000000000009</c:v>
                </c:pt>
                <c:pt idx="2">
                  <c:v>0.4</c:v>
                </c:pt>
              </c:numCache>
            </c:numRef>
          </c:val>
        </c:ser>
        <c:dLbls>
          <c:showVal val="1"/>
        </c:dLbls>
        <c:gapWidth val="60"/>
        <c:axId val="89030016"/>
        <c:axId val="89040000"/>
      </c:barChart>
      <c:catAx>
        <c:axId val="8903001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040000"/>
        <c:crosses val="autoZero"/>
        <c:auto val="1"/>
        <c:lblAlgn val="ctr"/>
        <c:lblOffset val="100"/>
        <c:tickLblSkip val="1"/>
        <c:tickMarkSkip val="1"/>
      </c:catAx>
      <c:valAx>
        <c:axId val="890400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03001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39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89184128"/>
        <c:axId val="89185664"/>
      </c:barChart>
      <c:catAx>
        <c:axId val="89184128"/>
        <c:scaling>
          <c:orientation val="maxMin"/>
        </c:scaling>
        <c:delete val="1"/>
        <c:axPos val="l"/>
        <c:numFmt formatCode="General" sourceLinked="1"/>
        <c:tickLblPos val="none"/>
        <c:crossAx val="89185664"/>
        <c:crosses val="autoZero"/>
        <c:auto val="1"/>
        <c:lblAlgn val="ctr"/>
        <c:lblOffset val="100"/>
      </c:catAx>
      <c:valAx>
        <c:axId val="8918566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918412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65E-2"/>
          <c:y val="2.5062656641604009E-3"/>
          <c:w val="0.91503267973856206"/>
          <c:h val="0.12030075187969932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E-3"/>
          <c:y val="9.0163934426229511E-2"/>
          <c:w val="0.94925028835063441"/>
          <c:h val="0.91803278688524514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1.2</c:v>
                </c:pt>
                <c:pt idx="2" formatCode="0.0">
                  <c:v>3.9499999999999997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1.55</c:v>
                </c:pt>
                <c:pt idx="2" formatCode="0.0">
                  <c:v>4.5999999999999996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1.8</c:v>
                </c:pt>
                <c:pt idx="2" formatCode="0.0">
                  <c:v>2.75</c:v>
                </c:pt>
              </c:numCache>
            </c:numRef>
          </c:val>
        </c:ser>
        <c:dLbls>
          <c:showVal val="1"/>
        </c:dLbls>
        <c:gapWidth val="60"/>
        <c:overlap val="-60"/>
        <c:axId val="70566656"/>
        <c:axId val="70568192"/>
      </c:barChart>
      <c:catAx>
        <c:axId val="70566656"/>
        <c:scaling>
          <c:orientation val="maxMin"/>
        </c:scaling>
        <c:delete val="1"/>
        <c:axPos val="b"/>
        <c:tickLblPos val="none"/>
        <c:crossAx val="70568192"/>
        <c:crosses val="autoZero"/>
        <c:auto val="1"/>
        <c:lblAlgn val="ctr"/>
        <c:lblOffset val="100"/>
      </c:catAx>
      <c:valAx>
        <c:axId val="70568192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70566656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77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0.15000000000000005</c:v>
                </c:pt>
                <c:pt idx="1">
                  <c:v>0.32000000000000012</c:v>
                </c:pt>
                <c:pt idx="2">
                  <c:v>0.32000000000000012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68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0.8500000000000002</c:v>
                </c:pt>
                <c:pt idx="1">
                  <c:v>0.68</c:v>
                </c:pt>
                <c:pt idx="2">
                  <c:v>0.68</c:v>
                </c:pt>
              </c:numCache>
            </c:numRef>
          </c:val>
        </c:ser>
        <c:dLbls>
          <c:showVal val="1"/>
        </c:dLbls>
        <c:gapWidth val="60"/>
        <c:overlap val="100"/>
        <c:axId val="88986368"/>
        <c:axId val="88987904"/>
      </c:barChart>
      <c:catAx>
        <c:axId val="8898636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987904"/>
        <c:crosses val="autoZero"/>
        <c:auto val="1"/>
        <c:lblAlgn val="ctr"/>
        <c:lblOffset val="100"/>
        <c:tickLblSkip val="1"/>
        <c:tickMarkSkip val="1"/>
      </c:catAx>
      <c:valAx>
        <c:axId val="889879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986368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41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39"/>
          <c:y val="1.2853470437018014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205334670228689E-2"/>
                  <c:y val="6.4707157770901103E-3"/>
                </c:manualLayout>
              </c:layout>
              <c:spPr>
                <a:noFill/>
                <a:ln w="23341">
                  <a:noFill/>
                </a:ln>
              </c:spPr>
              <c:txPr>
                <a:bodyPr/>
                <a:lstStyle/>
                <a:p>
                  <a:pPr>
                    <a:defRPr sz="108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0.3000000000000001</c:v>
                </c:pt>
                <c:pt idx="1">
                  <c:v>0.37000000000000011</c:v>
                </c:pt>
                <c:pt idx="2">
                  <c:v>0.32000000000000012</c:v>
                </c:pt>
                <c:pt idx="4">
                  <c:v>0.2</c:v>
                </c:pt>
                <c:pt idx="5">
                  <c:v>0.26</c:v>
                </c:pt>
                <c:pt idx="6">
                  <c:v>0.21000000000000005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0.70000000000000018</c:v>
                </c:pt>
                <c:pt idx="1">
                  <c:v>0.63000000000000023</c:v>
                </c:pt>
                <c:pt idx="2">
                  <c:v>0.68</c:v>
                </c:pt>
                <c:pt idx="4">
                  <c:v>0.8</c:v>
                </c:pt>
                <c:pt idx="5">
                  <c:v>0.74000000000000021</c:v>
                </c:pt>
                <c:pt idx="6">
                  <c:v>0.79</c:v>
                </c:pt>
              </c:numCache>
            </c:numRef>
          </c:val>
        </c:ser>
        <c:dLbls>
          <c:showVal val="1"/>
        </c:dLbls>
        <c:gapWidth val="60"/>
        <c:overlap val="100"/>
        <c:axId val="89402752"/>
        <c:axId val="89416832"/>
      </c:barChart>
      <c:catAx>
        <c:axId val="89402752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416832"/>
        <c:crosses val="autoZero"/>
        <c:auto val="1"/>
        <c:lblAlgn val="ctr"/>
        <c:lblOffset val="100"/>
        <c:tickLblSkip val="1"/>
        <c:tickMarkSkip val="1"/>
      </c:catAx>
      <c:valAx>
        <c:axId val="894168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402752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72"/>
          <c:y val="0.91002570694087481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56E-2"/>
          <c:y val="1.9723865877712067E-3"/>
          <c:w val="0.9712230215827337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1</c:v>
                </c:pt>
                <c:pt idx="2">
                  <c:v>0.8500000000000002</c:v>
                </c:pt>
                <c:pt idx="3">
                  <c:v>0.8500000000000002</c:v>
                </c:pt>
                <c:pt idx="4">
                  <c:v>0.8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0.89</c:v>
                </c:pt>
                <c:pt idx="1">
                  <c:v>0.9</c:v>
                </c:pt>
                <c:pt idx="2">
                  <c:v>0.89</c:v>
                </c:pt>
                <c:pt idx="3">
                  <c:v>0.84000000000000019</c:v>
                </c:pt>
                <c:pt idx="4">
                  <c:v>0.84000000000000019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0.74000000000000021</c:v>
                </c:pt>
                <c:pt idx="1">
                  <c:v>0.9</c:v>
                </c:pt>
                <c:pt idx="2">
                  <c:v>0.63000000000000023</c:v>
                </c:pt>
                <c:pt idx="3">
                  <c:v>0.64000000000000024</c:v>
                </c:pt>
                <c:pt idx="4">
                  <c:v>0.63000000000000023</c:v>
                </c:pt>
              </c:numCache>
            </c:numRef>
          </c:val>
        </c:ser>
        <c:dLbls>
          <c:showVal val="1"/>
        </c:dLbls>
        <c:gapWidth val="60"/>
        <c:axId val="89357696"/>
        <c:axId val="89367680"/>
      </c:barChart>
      <c:catAx>
        <c:axId val="8935769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367680"/>
        <c:crosses val="autoZero"/>
        <c:auto val="1"/>
        <c:lblAlgn val="ctr"/>
        <c:lblOffset val="100"/>
        <c:tickLblSkip val="1"/>
        <c:tickMarkSkip val="1"/>
      </c:catAx>
      <c:valAx>
        <c:axId val="893676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357696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"/>
          <c:y val="0.94871794871794768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34"/>
          <c:y val="2.0661157024793419E-3"/>
          <c:w val="0.76190476190476186"/>
          <c:h val="0.89049586776859568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4.1894453849834423E-2"/>
                  <c:y val="-1.827186166622299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48E-2"/>
                  <c:y val="-1.582005049627970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0.53</c:v>
                </c:pt>
                <c:pt idx="1">
                  <c:v>0.4</c:v>
                </c:pt>
                <c:pt idx="3">
                  <c:v>0.53</c:v>
                </c:pt>
                <c:pt idx="4">
                  <c:v>0.5</c:v>
                </c:pt>
                <c:pt idx="6">
                  <c:v>0.58000000000000007</c:v>
                </c:pt>
                <c:pt idx="7">
                  <c:v>0.4</c:v>
                </c:pt>
                <c:pt idx="9">
                  <c:v>0.58000000000000007</c:v>
                </c:pt>
                <c:pt idx="10">
                  <c:v>0.55000000000000004</c:v>
                </c:pt>
                <c:pt idx="12">
                  <c:v>0.68</c:v>
                </c:pt>
                <c:pt idx="1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1.1106297950129865E-2"/>
                  <c:y val="-1.827186166622299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0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0.32000000000000012</c:v>
                </c:pt>
                <c:pt idx="1">
                  <c:v>0.4</c:v>
                </c:pt>
                <c:pt idx="3">
                  <c:v>0.32000000000000012</c:v>
                </c:pt>
                <c:pt idx="4">
                  <c:v>0.35000000000000009</c:v>
                </c:pt>
                <c:pt idx="6">
                  <c:v>0.32000000000000012</c:v>
                </c:pt>
                <c:pt idx="7">
                  <c:v>0.45</c:v>
                </c:pt>
                <c:pt idx="9">
                  <c:v>0.32000000000000012</c:v>
                </c:pt>
                <c:pt idx="10">
                  <c:v>0.45</c:v>
                </c:pt>
                <c:pt idx="12">
                  <c:v>0.21000000000000005</c:v>
                </c:pt>
                <c:pt idx="13">
                  <c:v>0.35000000000000009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0.05</c:v>
                </c:pt>
                <c:pt idx="1">
                  <c:v>0.2</c:v>
                </c:pt>
                <c:pt idx="3">
                  <c:v>0.16</c:v>
                </c:pt>
                <c:pt idx="4">
                  <c:v>0.1</c:v>
                </c:pt>
                <c:pt idx="6">
                  <c:v>0.05</c:v>
                </c:pt>
                <c:pt idx="7">
                  <c:v>0.15000000000000005</c:v>
                </c:pt>
                <c:pt idx="9">
                  <c:v>0.1</c:v>
                </c:pt>
                <c:pt idx="12">
                  <c:v>0.11</c:v>
                </c:pt>
                <c:pt idx="13">
                  <c:v>0.1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9422808891312643E-2"/>
                  <c:y val="-2.447020877366128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895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  <c:pt idx="0" formatCode="0%">
                  <c:v>0.11</c:v>
                </c:pt>
                <c:pt idx="4" formatCode="0%">
                  <c:v>0.05</c:v>
                </c:pt>
                <c:pt idx="6" formatCode="0%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89789184"/>
        <c:axId val="89790720"/>
      </c:barChart>
      <c:catAx>
        <c:axId val="89789184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790720"/>
        <c:crosses val="autoZero"/>
        <c:auto val="1"/>
        <c:lblAlgn val="ctr"/>
        <c:lblOffset val="100"/>
        <c:tickLblSkip val="1"/>
        <c:tickMarkSkip val="1"/>
      </c:catAx>
      <c:valAx>
        <c:axId val="89790720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89789184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1989"/>
          <c:h val="8.6776859504132248E-2"/>
        </c:manualLayout>
      </c:layout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0.25</c:v>
                </c:pt>
                <c:pt idx="2">
                  <c:v>0.2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0.95000000000000018</c:v>
                </c:pt>
                <c:pt idx="1">
                  <c:v>0.1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0.5</c:v>
                </c:pt>
                <c:pt idx="1">
                  <c:v>0.15000000000000005</c:v>
                </c:pt>
                <c:pt idx="2">
                  <c:v>0.3000000000000001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74405376"/>
        <c:axId val="74406912"/>
      </c:barChart>
      <c:catAx>
        <c:axId val="7440537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4406912"/>
        <c:crosses val="autoZero"/>
        <c:auto val="1"/>
        <c:lblAlgn val="ctr"/>
        <c:lblOffset val="100"/>
        <c:tickLblSkip val="1"/>
        <c:tickMarkSkip val="1"/>
      </c:catAx>
      <c:valAx>
        <c:axId val="7440691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440537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3E-3"/>
          <c:w val="0.64353312302839161"/>
          <c:h val="7.5067024128686433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2"/>
          <c:y val="4.0322580645161359E-3"/>
          <c:w val="0.84615384615384692"/>
          <c:h val="0.842741935483872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0.94000000000000017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2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2" formatCode="0%">
                  <c:v>6.0000000000000019E-2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4010624"/>
        <c:axId val="74418432"/>
      </c:barChart>
      <c:catAx>
        <c:axId val="7401062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4418432"/>
        <c:crosses val="autoZero"/>
        <c:auto val="1"/>
        <c:lblAlgn val="ctr"/>
        <c:lblOffset val="100"/>
        <c:tickLblSkip val="1"/>
        <c:tickMarkSkip val="1"/>
      </c:catAx>
      <c:valAx>
        <c:axId val="744184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401062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2"/>
          <c:y val="4.0322580645161359E-3"/>
          <c:w val="0.84615384615384692"/>
          <c:h val="0.842741935483872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2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4645888"/>
        <c:axId val="74647424"/>
      </c:barChart>
      <c:catAx>
        <c:axId val="746458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4647424"/>
        <c:crosses val="autoZero"/>
        <c:auto val="1"/>
        <c:lblAlgn val="ctr"/>
        <c:lblOffset val="100"/>
        <c:tickLblSkip val="1"/>
        <c:tickMarkSkip val="1"/>
      </c:catAx>
      <c:valAx>
        <c:axId val="746474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464588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23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0.95000000000000018</c:v>
                </c:pt>
                <c:pt idx="1">
                  <c:v>0.2</c:v>
                </c:pt>
                <c:pt idx="2">
                  <c:v>0.15000000000000005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1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0.45</c:v>
                </c:pt>
                <c:pt idx="2">
                  <c:v>0.5</c:v>
                </c:pt>
              </c:numCache>
            </c:numRef>
          </c:val>
        </c:ser>
        <c:dLbls>
          <c:showVal val="1"/>
        </c:dLbls>
        <c:gapWidth val="60"/>
        <c:axId val="74855936"/>
        <c:axId val="74857472"/>
      </c:barChart>
      <c:catAx>
        <c:axId val="7485593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4857472"/>
        <c:crosses val="autoZero"/>
        <c:auto val="1"/>
        <c:lblAlgn val="ctr"/>
        <c:lblOffset val="100"/>
        <c:tickLblSkip val="1"/>
        <c:tickMarkSkip val="1"/>
      </c:catAx>
      <c:valAx>
        <c:axId val="7485747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485593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3E-3"/>
          <c:w val="0.64353312302839161"/>
          <c:h val="7.5067024128686433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2"/>
          <c:y val="4.0322580645161359E-3"/>
          <c:w val="0.84615384615384692"/>
          <c:h val="0.842741935483872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0.95000000000000018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1.9048207476061239E-3"/>
                  <c:y val="6.3647630798182482E-3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5191040"/>
        <c:axId val="75192576"/>
      </c:barChart>
      <c:catAx>
        <c:axId val="7519104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192576"/>
        <c:crosses val="autoZero"/>
        <c:auto val="1"/>
        <c:lblAlgn val="ctr"/>
        <c:lblOffset val="100"/>
        <c:tickLblSkip val="1"/>
        <c:tickMarkSkip val="1"/>
      </c:catAx>
      <c:valAx>
        <c:axId val="751925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519104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2"/>
          <c:y val="4.0322580645161359E-3"/>
          <c:w val="0.84615384615384692"/>
          <c:h val="0.842741935483872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0.95000000000000018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2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5150848"/>
        <c:axId val="75152384"/>
      </c:barChart>
      <c:catAx>
        <c:axId val="7515084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152384"/>
        <c:crosses val="autoZero"/>
        <c:auto val="1"/>
        <c:lblAlgn val="ctr"/>
        <c:lblOffset val="100"/>
        <c:tickLblSkip val="1"/>
        <c:tickMarkSkip val="1"/>
      </c:catAx>
      <c:valAx>
        <c:axId val="751523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51508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0B6952-03C0-488C-A665-B940A885E7E5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243F16-7832-4C58-BE11-63FDAB07D06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3BAAFB-2241-4AF1-9AE9-8F8919E5614D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92D6DD-9B56-4845-9E02-327E3EFB88D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1E08E7-E80A-46A6-8BCC-30E91D5C5AF0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2B2E85-2CFF-4CE5-B364-CECA5A5BF2DD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528B0-FB9C-48F0-AC62-934C256B7930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D2B7FC5-AA77-43C3-96B9-80AD263B2B3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29278EB-E35E-47D4-BB69-806D3889B53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ED3573F-C31A-4E11-B24F-C945062858B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368787" y="5291916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0D30DCD-DB59-436C-8B92-F2113999028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0A33A1C-2E33-4649-9BC5-B16D77D33E0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0801054-AABF-4778-8691-D1F0B0927CD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08B50D0-F2D2-45EC-B0C1-DF962F7780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366918E-87D0-4C18-9F92-78437BF2346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6929762-10F3-4200-B92B-297FDB0C0F9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AFDFF33-470E-4E8B-AE40-FB44B31FEA8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8A76809-5820-4DEC-8B74-562A7A01384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3D00A1D-9F83-4C6F-9221-F8B5574D966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24BAB37-E7EA-4B75-8741-D8DC12565BB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DC2B8B2-E057-470B-879D-116B825BE1C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622D72E-4345-4E22-A01C-9341C2F54E8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C1D6299-5BB0-46C0-8902-0F913991D10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022C1D7-CFF9-4D06-992A-74E25601926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A5B3247-BE09-4240-942B-B948A03CB45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03CAF47-3CA4-4C32-A1E4-0FEBAD18ED1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408B125-EF25-49CC-B64C-5F05A635B5F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E247893-1A87-4996-9F9C-3A3E704DA89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99580B4-02B0-473D-8B49-2CF72E10983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707EA3F-63A3-4957-8F2B-E8288FE9A72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39CA5BF-EC3B-4A9E-B96C-095ADF9D189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F743103-4B97-4640-8E0B-C4011CEBF43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1EA4102-A848-4991-A7C9-8832DDC1BC7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WAWER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 19 grudnia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Wawer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639833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formularze / wnioski?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1351801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formularzy / wniosków?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556792"/>
            <a:ext cx="2649537" cy="4493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1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100" dirty="0" smtClean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działa system numerkowy?</a:t>
            </a: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42950" y="1462088"/>
            <a:ext cx="2486025" cy="4889500"/>
            <a:chOff x="468" y="921"/>
            <a:chExt cx="1566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68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281488" y="105251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709488" y="105251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479675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96776" y="1446609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W jaki sposób urzędnik </a:t>
            </a:r>
            <a:r>
              <a:rPr lang="pl-PL" sz="1200" b="1" dirty="0"/>
              <a:t>SPONTANICZNIE</a:t>
            </a:r>
            <a:r>
              <a:rPr lang="pl-PL" sz="1200" dirty="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632326" y="1446609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603648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603648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3" y="3416300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3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95623" y="1620838"/>
            <a:ext cx="2652241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b="1" dirty="0" smtClean="0">
                <a:solidFill>
                  <a:srgbClr val="C00000"/>
                </a:solidFill>
              </a:rPr>
              <a:t>ZACHOWANIE URZĘDNIKA</a:t>
            </a:r>
            <a:endParaRPr lang="pl-PL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95623" y="1620838"/>
            <a:ext cx="2652241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b="1" dirty="0" smtClean="0">
                <a:solidFill>
                  <a:srgbClr val="C00000"/>
                </a:solidFill>
              </a:rPr>
              <a:t>ZACHOWANIE URZĘDNIKA</a:t>
            </a:r>
            <a:endParaRPr lang="pl-PL" sz="1200" b="1" dirty="0">
              <a:solidFill>
                <a:srgbClr val="C00000"/>
              </a:solidFill>
            </a:endParaRPr>
          </a:p>
        </p:txBody>
      </p:sp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Śródmieście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Targówek</a:t>
            </a:r>
            <a:r>
              <a:rPr lang="pl-PL" sz="1200" dirty="0">
                <a:latin typeface="+mj-lt"/>
                <a:cs typeface="Arial" pitchFamily="34" charset="0"/>
              </a:rPr>
              <a:t>, Urs</a:t>
            </a:r>
            <a:r>
              <a:rPr lang="en-US" sz="1200" dirty="0">
                <a:latin typeface="+mj-lt"/>
                <a:cs typeface="Arial" pitchFamily="34" charset="0"/>
              </a:rPr>
              <a:t>us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Ursynów</a:t>
            </a:r>
            <a:r>
              <a:rPr lang="pl-PL" sz="1200" dirty="0">
                <a:latin typeface="+mj-lt"/>
                <a:cs typeface="Arial" pitchFamily="34" charset="0"/>
              </a:rPr>
              <a:t>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Wawer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6929762-10F3-4200-B92B-297FDB0C0F96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6748</TotalTime>
  <Words>1225</Words>
  <Application>Microsoft Office PowerPoint</Application>
  <PresentationFormat>Pokaz na ekranie (4:3)</PresentationFormat>
  <Paragraphs>243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WAWER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Wawer</vt:lpstr>
      <vt:lpstr>Urząd dzielnicy Wawer</vt:lpstr>
      <vt:lpstr>Urząd dzielnicy Wawer</vt:lpstr>
      <vt:lpstr>Slajd 10</vt:lpstr>
      <vt:lpstr>Urząd dzielnicy Wawer</vt:lpstr>
      <vt:lpstr>Urząd dzielnicy Wawer</vt:lpstr>
      <vt:lpstr>Urząd dzielnicy Wawer</vt:lpstr>
      <vt:lpstr>Wygląd zewnętrzny urzędnika i jego stanowisko pracy </vt:lpstr>
      <vt:lpstr>Urząd dzielnicy Wawer</vt:lpstr>
      <vt:lpstr>Zachowanie urzędnika wobec interesanta </vt:lpstr>
      <vt:lpstr>Urząd dzielnicy Wawer</vt:lpstr>
      <vt:lpstr>Urząd dzielnicy Wawer</vt:lpstr>
      <vt:lpstr>Urzędnik - obsługa przedstawionej sprawy </vt:lpstr>
      <vt:lpstr>Urząd dzielnicy Wawer</vt:lpstr>
      <vt:lpstr>Urząd dzielnicy Wawer</vt:lpstr>
      <vt:lpstr>Urząd dzielnicy Wawer</vt:lpstr>
      <vt:lpstr>Urzędnik - sposób załatwienia przedstawionej sprawy</vt:lpstr>
      <vt:lpstr>Urząd dzielnicy Wawer</vt:lpstr>
      <vt:lpstr>Urząd dzielnicy Wawer</vt:lpstr>
      <vt:lpstr>Urząd dzielnicy Wawer</vt:lpstr>
      <vt:lpstr>Urząd dzielnicy Wawer</vt:lpstr>
      <vt:lpstr>Urząd dzielnicy Wawer</vt:lpstr>
      <vt:lpstr>Urząd dzielnicy Wawer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Your User Name</cp:lastModifiedBy>
  <cp:revision>895</cp:revision>
  <dcterms:created xsi:type="dcterms:W3CDTF">2011-07-08T14:47:09Z</dcterms:created>
  <dcterms:modified xsi:type="dcterms:W3CDTF">2013-02-20T16:59:53Z</dcterms:modified>
</cp:coreProperties>
</file>