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491" autoAdjust="0"/>
  </p:normalViewPr>
  <p:slideViewPr>
    <p:cSldViewPr snapToObjects="1" showGuides="1">
      <p:cViewPr>
        <p:scale>
          <a:sx n="75" d="100"/>
          <a:sy n="75" d="100"/>
        </p:scale>
        <p:origin x="-1068" y="-636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25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noFill/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53998336"/>
        <c:axId val="53999872"/>
      </c:barChart>
      <c:catAx>
        <c:axId val="53998336"/>
        <c:scaling>
          <c:orientation val="maxMin"/>
        </c:scaling>
        <c:delete val="1"/>
        <c:axPos val="b"/>
        <c:tickLblPos val="none"/>
        <c:crossAx val="53999872"/>
        <c:crosses val="autoZero"/>
        <c:auto val="1"/>
        <c:lblAlgn val="ctr"/>
        <c:lblOffset val="100"/>
      </c:catAx>
      <c:valAx>
        <c:axId val="53999872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53998336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83"/>
          <c:h val="0.39344262295082033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5"/>
          <c:y val="8.8607594936708861E-2"/>
          <c:w val="0.67718191377497461"/>
          <c:h val="0.91350210970463985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1">
                  <c:v>0.15000000000000008</c:v>
                </c:pt>
                <c:pt idx="2">
                  <c:v>0.05</c:v>
                </c:pt>
                <c:pt idx="3">
                  <c:v>0.25</c:v>
                </c:pt>
                <c:pt idx="4">
                  <c:v>0.65000000000000036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0.2</c:v>
                </c:pt>
                <c:pt idx="2">
                  <c:v>0.1</c:v>
                </c:pt>
                <c:pt idx="3">
                  <c:v>0.2</c:v>
                </c:pt>
                <c:pt idx="4">
                  <c:v>0.65000000000000036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2">
                  <c:v>0.65000000000000036</c:v>
                </c:pt>
                <c:pt idx="4">
                  <c:v>0.5</c:v>
                </c:pt>
              </c:numCache>
            </c:numRef>
          </c:val>
        </c:ser>
        <c:dLbls>
          <c:showVal val="1"/>
        </c:dLbls>
        <c:gapWidth val="60"/>
        <c:axId val="73104000"/>
        <c:axId val="73130368"/>
      </c:barChart>
      <c:catAx>
        <c:axId val="73104000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3130368"/>
        <c:crosses val="autoZero"/>
        <c:auto val="1"/>
        <c:lblAlgn val="ctr"/>
        <c:lblOffset val="100"/>
        <c:tickLblSkip val="1"/>
        <c:tickMarkSkip val="1"/>
      </c:catAx>
      <c:valAx>
        <c:axId val="73130368"/>
        <c:scaling>
          <c:orientation val="minMax"/>
          <c:min val="0"/>
        </c:scaling>
        <c:delete val="1"/>
        <c:axPos val="t"/>
        <c:numFmt formatCode="General" sourceLinked="1"/>
        <c:tickLblPos val="none"/>
        <c:crossAx val="73104000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56E-3"/>
          <c:w val="0.64353312302839161"/>
          <c:h val="5.9071729957805977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1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0.65000000000000036</c:v>
                </c:pt>
                <c:pt idx="1">
                  <c:v>0.85000000000000031</c:v>
                </c:pt>
                <c:pt idx="2">
                  <c:v>0.8</c:v>
                </c:pt>
                <c:pt idx="4">
                  <c:v>0.9</c:v>
                </c:pt>
                <c:pt idx="5">
                  <c:v>1</c:v>
                </c:pt>
                <c:pt idx="6">
                  <c:v>0.75000000000000033</c:v>
                </c:pt>
                <c:pt idx="8">
                  <c:v>0.9</c:v>
                </c:pt>
                <c:pt idx="9">
                  <c:v>0.95000000000000029</c:v>
                </c:pt>
                <c:pt idx="10">
                  <c:v>0.75000000000000033</c:v>
                </c:pt>
                <c:pt idx="12">
                  <c:v>0.4</c:v>
                </c:pt>
                <c:pt idx="13">
                  <c:v>0.30000000000000016</c:v>
                </c:pt>
                <c:pt idx="14">
                  <c:v>0.8</c:v>
                </c:pt>
                <c:pt idx="16">
                  <c:v>0.05</c:v>
                </c:pt>
                <c:pt idx="20">
                  <c:v>0.15000000000000008</c:v>
                </c:pt>
                <c:pt idx="21">
                  <c:v>0.1</c:v>
                </c:pt>
                <c:pt idx="22">
                  <c:v>0.15000000000000008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52E-3"/>
                  <c:y val="9.7115065527172094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52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298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0.35000000000000014</c:v>
                </c:pt>
                <c:pt idx="1">
                  <c:v>0.15000000000000008</c:v>
                </c:pt>
                <c:pt idx="2">
                  <c:v>0.2</c:v>
                </c:pt>
                <c:pt idx="4">
                  <c:v>0.1</c:v>
                </c:pt>
                <c:pt idx="6">
                  <c:v>0.25</c:v>
                </c:pt>
                <c:pt idx="8">
                  <c:v>0.1</c:v>
                </c:pt>
                <c:pt idx="9">
                  <c:v>0.05</c:v>
                </c:pt>
                <c:pt idx="10">
                  <c:v>0.25</c:v>
                </c:pt>
                <c:pt idx="12">
                  <c:v>0.60000000000000031</c:v>
                </c:pt>
                <c:pt idx="13">
                  <c:v>0.70000000000000029</c:v>
                </c:pt>
                <c:pt idx="14">
                  <c:v>0.2</c:v>
                </c:pt>
                <c:pt idx="16">
                  <c:v>0.05</c:v>
                </c:pt>
                <c:pt idx="20">
                  <c:v>0.85000000000000031</c:v>
                </c:pt>
                <c:pt idx="21">
                  <c:v>0.9</c:v>
                </c:pt>
                <c:pt idx="22">
                  <c:v>0.85000000000000031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43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  <c:pt idx="16" formatCode="0%">
                  <c:v>0.9</c:v>
                </c:pt>
                <c:pt idx="17" formatCode="0%">
                  <c:v>1</c:v>
                </c:pt>
                <c:pt idx="18" formatCode="0%">
                  <c:v>1</c:v>
                </c:pt>
              </c:numCache>
            </c:numRef>
          </c:val>
        </c:ser>
        <c:dLbls>
          <c:showVal val="1"/>
        </c:dLbls>
        <c:gapWidth val="60"/>
        <c:overlap val="100"/>
        <c:axId val="73560832"/>
        <c:axId val="73562368"/>
      </c:barChart>
      <c:catAx>
        <c:axId val="73560832"/>
        <c:scaling>
          <c:orientation val="maxMin"/>
        </c:scaling>
        <c:delete val="1"/>
        <c:axPos val="l"/>
        <c:tickLblPos val="none"/>
        <c:crossAx val="73562368"/>
        <c:crosses val="autoZero"/>
        <c:auto val="1"/>
        <c:lblAlgn val="ctr"/>
        <c:lblOffset val="100"/>
      </c:catAx>
      <c:valAx>
        <c:axId val="735623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3560832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38"/>
          <c:y val="2.1008403361344541E-3"/>
          <c:w val="0.57384441939120712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layout>
                <c:manualLayout>
                  <c:x val="1.1464774229924247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6799104006307044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0.9</c:v>
                </c:pt>
                <c:pt idx="1">
                  <c:v>0.85000000000000031</c:v>
                </c:pt>
                <c:pt idx="2">
                  <c:v>0.95000000000000029</c:v>
                </c:pt>
                <c:pt idx="4">
                  <c:v>0.95000000000000029</c:v>
                </c:pt>
                <c:pt idx="5">
                  <c:v>0.9</c:v>
                </c:pt>
                <c:pt idx="6">
                  <c:v>1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2">
                  <c:v>0.85000000000000031</c:v>
                </c:pt>
                <c:pt idx="13">
                  <c:v>0.8</c:v>
                </c:pt>
                <c:pt idx="14">
                  <c:v>1</c:v>
                </c:pt>
                <c:pt idx="16">
                  <c:v>0.85000000000000031</c:v>
                </c:pt>
                <c:pt idx="17">
                  <c:v>0.55000000000000004</c:v>
                </c:pt>
                <c:pt idx="18">
                  <c:v>0.65000000000000036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28838278536592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7986E-3"/>
                  <c:y val="-1.8612714729301682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37E-3"/>
                  <c:y val="4.7212949456490964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0.1</c:v>
                </c:pt>
                <c:pt idx="1">
                  <c:v>0.15000000000000008</c:v>
                </c:pt>
                <c:pt idx="2">
                  <c:v>0.05</c:v>
                </c:pt>
                <c:pt idx="4">
                  <c:v>0.05</c:v>
                </c:pt>
                <c:pt idx="8">
                  <c:v>0.95000000000000029</c:v>
                </c:pt>
                <c:pt idx="9">
                  <c:v>0.85000000000000031</c:v>
                </c:pt>
                <c:pt idx="10">
                  <c:v>0.95000000000000029</c:v>
                </c:pt>
                <c:pt idx="12">
                  <c:v>0.15000000000000008</c:v>
                </c:pt>
                <c:pt idx="13">
                  <c:v>0.1</c:v>
                </c:pt>
                <c:pt idx="16">
                  <c:v>0.15000000000000008</c:v>
                </c:pt>
                <c:pt idx="17">
                  <c:v>0.45</c:v>
                </c:pt>
                <c:pt idx="18">
                  <c:v>0.35000000000000014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General</c:formatCode>
                <c:ptCount val="19"/>
                <c:pt idx="5" formatCode="0%">
                  <c:v>0.1</c:v>
                </c:pt>
                <c:pt idx="9" formatCode="0%">
                  <c:v>0.1</c:v>
                </c:pt>
                <c:pt idx="13" formatCode="0%">
                  <c:v>0.1</c:v>
                </c:pt>
              </c:numCache>
            </c:numRef>
          </c:val>
        </c:ser>
        <c:dLbls>
          <c:showVal val="1"/>
        </c:dLbls>
        <c:gapWidth val="60"/>
        <c:overlap val="100"/>
        <c:axId val="73626752"/>
        <c:axId val="73628288"/>
      </c:barChart>
      <c:catAx>
        <c:axId val="73626752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3628288"/>
        <c:crosses val="autoZero"/>
        <c:auto val="1"/>
        <c:lblAlgn val="ctr"/>
        <c:lblOffset val="100"/>
        <c:tickLblSkip val="1"/>
        <c:tickMarkSkip val="1"/>
      </c:catAx>
      <c:valAx>
        <c:axId val="736282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3626752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18"/>
          <c:y val="0.92647058823529416"/>
          <c:w val="0.66854565952649525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(N=11)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0.65000000000000036</c:v>
                </c:pt>
                <c:pt idx="1">
                  <c:v>0.91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46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(N=11)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0.18000000000000008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(N=11)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0">
                  <c:v>0.18000000000000008</c:v>
                </c:pt>
                <c:pt idx="1">
                  <c:v>9.0000000000000024E-2</c:v>
                </c:pt>
              </c:numCache>
            </c:numRef>
          </c:val>
        </c:ser>
        <c:dLbls>
          <c:showVal val="1"/>
        </c:dLbls>
        <c:gapWidth val="60"/>
        <c:overlap val="100"/>
        <c:axId val="92365568"/>
        <c:axId val="92367104"/>
      </c:barChart>
      <c:catAx>
        <c:axId val="92365568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2367104"/>
        <c:crosses val="autoZero"/>
        <c:auto val="1"/>
        <c:lblAlgn val="ctr"/>
        <c:lblOffset val="100"/>
        <c:tickLblSkip val="1"/>
        <c:tickMarkSkip val="1"/>
      </c:catAx>
      <c:valAx>
        <c:axId val="923671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2365568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11"/>
          <c:h val="0.29090909090909123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68"/>
          <c:y val="0.10318949343339587"/>
          <c:w val="0.45130641330166327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0.75000000000000033</c:v>
                </c:pt>
                <c:pt idx="1">
                  <c:v>0.05</c:v>
                </c:pt>
                <c:pt idx="2">
                  <c:v>0.05</c:v>
                </c:pt>
                <c:pt idx="3">
                  <c:v>0.05</c:v>
                </c:pt>
                <c:pt idx="4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 formatCode="0%">
                  <c:v>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0.65000000000000036</c:v>
                </c:pt>
                <c:pt idx="1">
                  <c:v>0.35000000000000014</c:v>
                </c:pt>
              </c:numCache>
            </c:numRef>
          </c:val>
        </c:ser>
        <c:dLbls>
          <c:showVal val="1"/>
        </c:dLbls>
        <c:gapWidth val="60"/>
        <c:axId val="93588480"/>
        <c:axId val="93603328"/>
      </c:barChart>
      <c:catAx>
        <c:axId val="93588480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3603328"/>
        <c:crosses val="autoZero"/>
        <c:auto val="1"/>
        <c:lblAlgn val="ctr"/>
        <c:lblOffset val="100"/>
        <c:tickLblSkip val="1"/>
        <c:tickMarkSkip val="1"/>
      </c:catAx>
      <c:valAx>
        <c:axId val="9360332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3588480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578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17"/>
          <c:y val="0.26943005181347152"/>
          <c:w val="0.81473214285714257"/>
          <c:h val="0.73575129533678862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89"/>
                  <c:y val="-5.7090713254854064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.15401785714285737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3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94139136"/>
        <c:axId val="94140672"/>
      </c:barChart>
      <c:catAx>
        <c:axId val="94139136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4140672"/>
        <c:crosses val="autoZero"/>
        <c:auto val="1"/>
        <c:lblAlgn val="ctr"/>
        <c:lblOffset val="100"/>
        <c:tickLblSkip val="1"/>
        <c:tickMarkSkip val="1"/>
      </c:catAx>
      <c:valAx>
        <c:axId val="94140672"/>
        <c:scaling>
          <c:orientation val="minMax"/>
        </c:scaling>
        <c:delete val="1"/>
        <c:axPos val="b"/>
        <c:numFmt formatCode="0%" sourceLinked="1"/>
        <c:tickLblPos val="none"/>
        <c:crossAx val="94139136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66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36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1">
                  <c:v>0.05</c:v>
                </c:pt>
                <c:pt idx="2">
                  <c:v>0.15000000000000008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76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0.85000000000000031</c:v>
                </c:pt>
              </c:numCache>
            </c:numRef>
          </c:val>
        </c:ser>
        <c:dLbls>
          <c:showVal val="1"/>
        </c:dLbls>
        <c:gapWidth val="20"/>
        <c:overlap val="100"/>
        <c:axId val="94196096"/>
        <c:axId val="94197632"/>
      </c:barChart>
      <c:catAx>
        <c:axId val="94196096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4197632"/>
        <c:crosses val="autoZero"/>
        <c:auto val="1"/>
        <c:lblAlgn val="ctr"/>
        <c:lblOffset val="100"/>
        <c:tickLblSkip val="1"/>
        <c:tickMarkSkip val="1"/>
      </c:catAx>
      <c:valAx>
        <c:axId val="94197632"/>
        <c:scaling>
          <c:orientation val="minMax"/>
        </c:scaling>
        <c:delete val="1"/>
        <c:axPos val="b"/>
        <c:numFmt formatCode="0%" sourceLinked="1"/>
        <c:tickLblPos val="none"/>
        <c:crossAx val="94196096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421553090332828"/>
          <c:y val="1.6977928692699514E-3"/>
          <c:w val="0.79714738510301109"/>
          <c:h val="0.93378607809847292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</c:v>
                </c:pt>
                <c:pt idx="1">
                  <c:v>1</c:v>
                </c:pt>
                <c:pt idx="2">
                  <c:v>0.95000000000000029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8">
                  <c:v>0.05</c:v>
                </c:pt>
                <c:pt idx="9">
                  <c:v>0.1</c:v>
                </c:pt>
                <c:pt idx="16">
                  <c:v>0.15000000000000008</c:v>
                </c:pt>
                <c:pt idx="17">
                  <c:v>0.05</c:v>
                </c:pt>
                <c:pt idx="20">
                  <c:v>0.75000000000000033</c:v>
                </c:pt>
                <c:pt idx="21">
                  <c:v>0.95000000000000029</c:v>
                </c:pt>
                <c:pt idx="2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5.762962745316727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361215500052449E-2"/>
                  <c:y val="6.477760579350979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8.0490841534663958E-4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3.796972674845560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General</c:formatCode>
                <c:ptCount val="23"/>
                <c:pt idx="0" formatCode="0%">
                  <c:v>0.1</c:v>
                </c:pt>
                <c:pt idx="2" formatCode="0%">
                  <c:v>0.05</c:v>
                </c:pt>
                <c:pt idx="8" formatCode="0%">
                  <c:v>0.95000000000000029</c:v>
                </c:pt>
                <c:pt idx="9" formatCode="0%">
                  <c:v>0.9</c:v>
                </c:pt>
                <c:pt idx="10" formatCode="0%">
                  <c:v>1</c:v>
                </c:pt>
                <c:pt idx="12" formatCode="0%">
                  <c:v>1</c:v>
                </c:pt>
                <c:pt idx="13" formatCode="0%">
                  <c:v>1</c:v>
                </c:pt>
                <c:pt idx="14" formatCode="0%">
                  <c:v>1</c:v>
                </c:pt>
                <c:pt idx="16" formatCode="0%">
                  <c:v>0.85000000000000031</c:v>
                </c:pt>
                <c:pt idx="17" formatCode="0%">
                  <c:v>0.95000000000000029</c:v>
                </c:pt>
                <c:pt idx="18" formatCode="0%">
                  <c:v>1</c:v>
                </c:pt>
                <c:pt idx="20" formatCode="0%">
                  <c:v>0.25</c:v>
                </c:pt>
                <c:pt idx="21" formatCode="0%">
                  <c:v>0.05</c:v>
                </c:pt>
                <c:pt idx="2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091"/>
                  <c:y val="5.762962745316727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66"/>
                  <c:y val="8.8454543978705065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96336128"/>
        <c:axId val="96149504"/>
      </c:barChart>
      <c:catAx>
        <c:axId val="96336128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149504"/>
        <c:crosses val="autoZero"/>
        <c:auto val="1"/>
        <c:lblAlgn val="ctr"/>
        <c:lblOffset val="100"/>
        <c:tickLblSkip val="1"/>
        <c:tickMarkSkip val="1"/>
      </c:catAx>
      <c:valAx>
        <c:axId val="961495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336128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3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(N=20)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0.70000000000000029</c:v>
                </c:pt>
                <c:pt idx="1">
                  <c:v>0.42000000000000015</c:v>
                </c:pt>
                <c:pt idx="2">
                  <c:v>0.53</c:v>
                </c:pt>
                <c:pt idx="4">
                  <c:v>0.95000000000000029</c:v>
                </c:pt>
                <c:pt idx="5">
                  <c:v>0.95000000000000029</c:v>
                </c:pt>
                <c:pt idx="6">
                  <c:v>1</c:v>
                </c:pt>
                <c:pt idx="8">
                  <c:v>0.30000000000000016</c:v>
                </c:pt>
                <c:pt idx="9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4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009213701305442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E-2"/>
                  <c:y val="-2.7357790885252703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(N=20)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0.30000000000000016</c:v>
                </c:pt>
                <c:pt idx="1">
                  <c:v>0.58000000000000007</c:v>
                </c:pt>
                <c:pt idx="2">
                  <c:v>0.47000000000000008</c:v>
                </c:pt>
                <c:pt idx="4">
                  <c:v>0.05</c:v>
                </c:pt>
                <c:pt idx="5">
                  <c:v>0.05</c:v>
                </c:pt>
                <c:pt idx="8">
                  <c:v>0.70000000000000029</c:v>
                </c:pt>
                <c:pt idx="9">
                  <c:v>0.89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091"/>
                  <c:y val="4.945547209504544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68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(N=20)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97094272"/>
        <c:axId val="97116544"/>
      </c:barChart>
      <c:catAx>
        <c:axId val="97094272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116544"/>
        <c:crosses val="autoZero"/>
        <c:auto val="1"/>
        <c:lblAlgn val="ctr"/>
        <c:lblOffset val="100"/>
        <c:tickLblSkip val="1"/>
        <c:tickMarkSkip val="1"/>
      </c:catAx>
      <c:valAx>
        <c:axId val="971165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094272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48E-2"/>
          <c:w val="0.55223880597014929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0.15000000000000008</c:v>
                </c:pt>
                <c:pt idx="1">
                  <c:v>0.21000000000000008</c:v>
                </c:pt>
                <c:pt idx="2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0.65000000000000036</c:v>
                </c:pt>
                <c:pt idx="1">
                  <c:v>0.42000000000000015</c:v>
                </c:pt>
                <c:pt idx="2">
                  <c:v>0.63000000000000034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4E-2"/>
                  <c:y val="-1.755887262664476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34E-3"/>
                  <c:y val="-2.0699848061514335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0.2</c:v>
                </c:pt>
                <c:pt idx="1">
                  <c:v>0.37000000000000016</c:v>
                </c:pt>
                <c:pt idx="2">
                  <c:v>0.26</c:v>
                </c:pt>
              </c:numCache>
            </c:numRef>
          </c:val>
        </c:ser>
        <c:dLbls>
          <c:showVal val="1"/>
        </c:dLbls>
        <c:gapWidth val="20"/>
        <c:overlap val="100"/>
        <c:axId val="97118848"/>
        <c:axId val="96907648"/>
      </c:barChart>
      <c:catAx>
        <c:axId val="97118848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96907648"/>
        <c:crosses val="autoZero"/>
        <c:auto val="1"/>
        <c:lblAlgn val="ctr"/>
        <c:lblOffset val="100"/>
        <c:tickLblSkip val="1"/>
        <c:tickMarkSkip val="1"/>
      </c:catAx>
      <c:valAx>
        <c:axId val="96907648"/>
        <c:scaling>
          <c:orientation val="minMax"/>
        </c:scaling>
        <c:delete val="1"/>
        <c:axPos val="l"/>
        <c:numFmt formatCode="0%" sourceLinked="1"/>
        <c:tickLblPos val="none"/>
        <c:crossAx val="97118848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3"/>
          <c:w val="0.28358208955223918"/>
          <c:h val="0.32937181663837051"/>
        </c:manualLayout>
      </c:layout>
      <c:spPr>
        <a:noFill/>
        <a:ln w="14887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9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2E-3"/>
          <c:y val="9.0163934426229511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0.65000000000000036</c:v>
                </c:pt>
                <c:pt idx="2" formatCode="0.0">
                  <c:v>2.8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1.1299999999999992</c:v>
                </c:pt>
                <c:pt idx="2" formatCode="0.0">
                  <c:v>1.6500000000000001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0.67000000000000048</c:v>
                </c:pt>
                <c:pt idx="2" formatCode="0.0">
                  <c:v>0.60000000000000031</c:v>
                </c:pt>
              </c:numCache>
            </c:numRef>
          </c:val>
        </c:ser>
        <c:dLbls>
          <c:showVal val="1"/>
        </c:dLbls>
        <c:gapWidth val="60"/>
        <c:overlap val="-60"/>
        <c:axId val="74862976"/>
        <c:axId val="74864512"/>
      </c:barChart>
      <c:catAx>
        <c:axId val="74862976"/>
        <c:scaling>
          <c:orientation val="maxMin"/>
        </c:scaling>
        <c:delete val="1"/>
        <c:axPos val="b"/>
        <c:tickLblPos val="none"/>
        <c:crossAx val="74864512"/>
        <c:crosses val="autoZero"/>
        <c:auto val="1"/>
        <c:lblAlgn val="ctr"/>
        <c:lblOffset val="100"/>
      </c:catAx>
      <c:valAx>
        <c:axId val="74864512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74862976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536062378167673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0.65000000000000036</c:v>
                </c:pt>
                <c:pt idx="1">
                  <c:v>0.2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0.63000000000000034</c:v>
                </c:pt>
                <c:pt idx="1">
                  <c:v>0.16</c:v>
                </c:pt>
                <c:pt idx="2">
                  <c:v>0.05</c:v>
                </c:pt>
                <c:pt idx="3">
                  <c:v>0.16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0.5</c:v>
                </c:pt>
                <c:pt idx="1">
                  <c:v>0.2</c:v>
                </c:pt>
                <c:pt idx="3">
                  <c:v>0.30000000000000016</c:v>
                </c:pt>
              </c:numCache>
            </c:numRef>
          </c:val>
        </c:ser>
        <c:dLbls>
          <c:showVal val="1"/>
        </c:dLbls>
        <c:gapWidth val="60"/>
        <c:axId val="97020160"/>
        <c:axId val="97255424"/>
      </c:barChart>
      <c:catAx>
        <c:axId val="9702016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255424"/>
        <c:crosses val="autoZero"/>
        <c:auto val="1"/>
        <c:lblAlgn val="ctr"/>
        <c:lblOffset val="100"/>
        <c:tickLblSkip val="1"/>
        <c:tickMarkSkip val="1"/>
      </c:catAx>
      <c:valAx>
        <c:axId val="9725542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020160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92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22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0.25</c:v>
                </c:pt>
                <c:pt idx="1">
                  <c:v>0.25</c:v>
                </c:pt>
                <c:pt idx="2">
                  <c:v>0.05</c:v>
                </c:pt>
                <c:pt idx="3">
                  <c:v>0.5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 formatCode="0%">
                  <c:v>0.11</c:v>
                </c:pt>
                <c:pt idx="2" formatCode="0%">
                  <c:v>0.11</c:v>
                </c:pt>
                <c:pt idx="3" formatCode="0%">
                  <c:v>0.79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</c:v>
                </c:pt>
                <c:pt idx="1">
                  <c:v>0.1</c:v>
                </c:pt>
                <c:pt idx="3">
                  <c:v>0.8</c:v>
                </c:pt>
              </c:numCache>
            </c:numRef>
          </c:val>
        </c:ser>
        <c:dLbls>
          <c:showVal val="1"/>
        </c:dLbls>
        <c:gapWidth val="60"/>
        <c:axId val="95725056"/>
        <c:axId val="96108928"/>
      </c:barChart>
      <c:catAx>
        <c:axId val="95725056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108928"/>
        <c:crosses val="autoZero"/>
        <c:auto val="1"/>
        <c:lblAlgn val="ctr"/>
        <c:lblOffset val="100"/>
        <c:tickLblSkip val="1"/>
        <c:tickMarkSkip val="1"/>
      </c:catAx>
      <c:valAx>
        <c:axId val="9610892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5725056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52505446623093677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0.85000000000000031</c:v>
                </c:pt>
                <c:pt idx="1">
                  <c:v>0.05</c:v>
                </c:pt>
                <c:pt idx="2">
                  <c:v>0.05</c:v>
                </c:pt>
                <c:pt idx="3">
                  <c:v>0.15000000000000008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 formatCode="0%">
                  <c:v>0.95000000000000029</c:v>
                </c:pt>
                <c:pt idx="3" formatCode="0%">
                  <c:v>0.05</c:v>
                </c:pt>
                <c:pt idx="4" formatCode="0%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0.85000000000000031</c:v>
                </c:pt>
                <c:pt idx="1">
                  <c:v>0.1</c:v>
                </c:pt>
                <c:pt idx="2">
                  <c:v>0.05</c:v>
                </c:pt>
                <c:pt idx="3">
                  <c:v>0.05</c:v>
                </c:pt>
                <c:pt idx="4">
                  <c:v>0.05</c:v>
                </c:pt>
                <c:pt idx="5">
                  <c:v>0.05</c:v>
                </c:pt>
              </c:numCache>
            </c:numRef>
          </c:val>
        </c:ser>
        <c:dLbls>
          <c:showVal val="1"/>
        </c:dLbls>
        <c:gapWidth val="60"/>
        <c:axId val="97258112"/>
        <c:axId val="97321344"/>
      </c:barChart>
      <c:catAx>
        <c:axId val="97258112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321344"/>
        <c:crosses val="autoZero"/>
        <c:auto val="1"/>
        <c:lblAlgn val="ctr"/>
        <c:lblOffset val="100"/>
        <c:tickLblSkip val="1"/>
        <c:tickMarkSkip val="1"/>
      </c:catAx>
      <c:valAx>
        <c:axId val="973213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258112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96532736"/>
        <c:axId val="96604160"/>
      </c:barChart>
      <c:catAx>
        <c:axId val="96532736"/>
        <c:scaling>
          <c:orientation val="maxMin"/>
        </c:scaling>
        <c:delete val="1"/>
        <c:axPos val="l"/>
        <c:numFmt formatCode="General" sourceLinked="1"/>
        <c:tickLblPos val="none"/>
        <c:crossAx val="96604160"/>
        <c:crosses val="autoZero"/>
        <c:auto val="1"/>
        <c:lblAlgn val="ctr"/>
        <c:lblOffset val="100"/>
      </c:catAx>
      <c:valAx>
        <c:axId val="96604160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96532736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1.162790697674417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4933333333333357"/>
          <c:y val="8.3140877598152571E-2"/>
          <c:w val="0.75200000000000078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0.55000000000000004</c:v>
                </c:pt>
                <c:pt idx="2">
                  <c:v>0.60000000000000031</c:v>
                </c:pt>
                <c:pt idx="3">
                  <c:v>0.30000000000000016</c:v>
                </c:pt>
                <c:pt idx="4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0.8400000000000003</c:v>
                </c:pt>
                <c:pt idx="1">
                  <c:v>0.42000000000000015</c:v>
                </c:pt>
                <c:pt idx="2">
                  <c:v>0.53</c:v>
                </c:pt>
                <c:pt idx="3">
                  <c:v>0.37000000000000016</c:v>
                </c:pt>
                <c:pt idx="4">
                  <c:v>0.11000000000000001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</c:v>
                </c:pt>
                <c:pt idx="1">
                  <c:v>0.4</c:v>
                </c:pt>
                <c:pt idx="2">
                  <c:v>0.65000000000000036</c:v>
                </c:pt>
                <c:pt idx="3">
                  <c:v>0.5</c:v>
                </c:pt>
                <c:pt idx="4">
                  <c:v>0.2</c:v>
                </c:pt>
              </c:numCache>
            </c:numRef>
          </c:val>
        </c:ser>
        <c:dLbls>
          <c:showVal val="1"/>
        </c:dLbls>
        <c:gapWidth val="60"/>
        <c:axId val="97377280"/>
        <c:axId val="97379072"/>
      </c:barChart>
      <c:catAx>
        <c:axId val="9737728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379072"/>
        <c:crosses val="autoZero"/>
        <c:auto val="1"/>
        <c:lblAlgn val="ctr"/>
        <c:lblOffset val="100"/>
        <c:tickLblSkip val="1"/>
        <c:tickMarkSkip val="1"/>
      </c:catAx>
      <c:valAx>
        <c:axId val="973790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377280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5E-2"/>
          <c:y val="6.9284064665127033E-3"/>
          <c:w val="0.9693333333333336"/>
          <c:h val="0.11085450346420325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38"/>
          <c:y val="9.0206185567010405E-2"/>
          <c:w val="0.74780701754386114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0.67000000000000048</c:v>
                </c:pt>
                <c:pt idx="1">
                  <c:v>0.22</c:v>
                </c:pt>
                <c:pt idx="2">
                  <c:v>0.11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0.53</c:v>
                </c:pt>
                <c:pt idx="1">
                  <c:v>0.32000000000000017</c:v>
                </c:pt>
                <c:pt idx="2">
                  <c:v>0.16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0.4</c:v>
                </c:pt>
                <c:pt idx="1">
                  <c:v>0.30000000000000016</c:v>
                </c:pt>
              </c:numCache>
            </c:numRef>
          </c:val>
        </c:ser>
        <c:dLbls>
          <c:showVal val="1"/>
        </c:dLbls>
        <c:gapWidth val="60"/>
        <c:axId val="96566272"/>
        <c:axId val="96576256"/>
      </c:barChart>
      <c:catAx>
        <c:axId val="96566272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576256"/>
        <c:crosses val="autoZero"/>
        <c:auto val="1"/>
        <c:lblAlgn val="ctr"/>
        <c:lblOffset val="100"/>
        <c:tickLblSkip val="1"/>
        <c:tickMarkSkip val="1"/>
      </c:catAx>
      <c:valAx>
        <c:axId val="965762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566272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36"/>
          <c:h val="0.1237113402061857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1"/>
          <c:w val="0.46153846153846195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0.25</c:v>
                </c:pt>
                <c:pt idx="1">
                  <c:v>0.30000000000000016</c:v>
                </c:pt>
                <c:pt idx="4">
                  <c:v>0.45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 formatCode="0%">
                  <c:v>0.42000000000000015</c:v>
                </c:pt>
                <c:pt idx="4" formatCode="0%">
                  <c:v>0.58000000000000007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0.17</c:v>
                </c:pt>
                <c:pt idx="1">
                  <c:v>0.22</c:v>
                </c:pt>
                <c:pt idx="2">
                  <c:v>0.11</c:v>
                </c:pt>
                <c:pt idx="4">
                  <c:v>0.5</c:v>
                </c:pt>
              </c:numCache>
            </c:numRef>
          </c:val>
        </c:ser>
        <c:dLbls>
          <c:showVal val="1"/>
        </c:dLbls>
        <c:gapWidth val="60"/>
        <c:axId val="97618560"/>
        <c:axId val="97624448"/>
      </c:barChart>
      <c:catAx>
        <c:axId val="97618560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624448"/>
        <c:crosses val="autoZero"/>
        <c:auto val="1"/>
        <c:lblAlgn val="ctr"/>
        <c:lblOffset val="100"/>
        <c:tickLblSkip val="1"/>
        <c:tickMarkSkip val="1"/>
      </c:catAx>
      <c:valAx>
        <c:axId val="9762444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61856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76"/>
          <c:y val="8.6956521739130543E-2"/>
          <c:w val="0.74342105263158087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0.30000000000000016</c:v>
                </c:pt>
                <c:pt idx="1">
                  <c:v>0.1</c:v>
                </c:pt>
                <c:pt idx="2">
                  <c:v>0.60000000000000031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0.32000000000000017</c:v>
                </c:pt>
                <c:pt idx="1">
                  <c:v>0.05</c:v>
                </c:pt>
                <c:pt idx="2">
                  <c:v>0.63000000000000034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0.30000000000000016</c:v>
                </c:pt>
                <c:pt idx="1">
                  <c:v>0.25</c:v>
                </c:pt>
                <c:pt idx="2">
                  <c:v>0.45</c:v>
                </c:pt>
              </c:numCache>
            </c:numRef>
          </c:val>
        </c:ser>
        <c:dLbls>
          <c:showVal val="1"/>
        </c:dLbls>
        <c:gapWidth val="60"/>
        <c:axId val="97999104"/>
        <c:axId val="98004992"/>
      </c:barChart>
      <c:catAx>
        <c:axId val="97999104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004992"/>
        <c:crosses val="autoZero"/>
        <c:auto val="1"/>
        <c:lblAlgn val="ctr"/>
        <c:lblOffset val="100"/>
        <c:tickLblSkip val="1"/>
        <c:tickMarkSkip val="1"/>
      </c:catAx>
      <c:valAx>
        <c:axId val="980049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999104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2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98034432"/>
        <c:axId val="98035968"/>
      </c:barChart>
      <c:catAx>
        <c:axId val="98034432"/>
        <c:scaling>
          <c:orientation val="maxMin"/>
        </c:scaling>
        <c:delete val="1"/>
        <c:axPos val="l"/>
        <c:numFmt formatCode="General" sourceLinked="1"/>
        <c:tickLblPos val="none"/>
        <c:crossAx val="98035968"/>
        <c:crosses val="autoZero"/>
        <c:auto val="1"/>
        <c:lblAlgn val="ctr"/>
        <c:lblOffset val="100"/>
      </c:catAx>
      <c:valAx>
        <c:axId val="98035968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98034432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2.5062656641604009E-3"/>
          <c:w val="0.91503267973856206"/>
          <c:h val="0.1203007518796993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22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0.60000000000000031</c:v>
                </c:pt>
                <c:pt idx="1">
                  <c:v>0.05</c:v>
                </c:pt>
                <c:pt idx="2">
                  <c:v>0.35000000000000014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0.63000000000000034</c:v>
                </c:pt>
                <c:pt idx="2" formatCode="0%">
                  <c:v>0.37000000000000016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dLbl>
              <c:idx val="1"/>
              <c:delete val="1"/>
            </c:dLbl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%">
                  <c:v>0.88</c:v>
                </c:pt>
                <c:pt idx="2" formatCode="0%">
                  <c:v>0.12000000000000002</c:v>
                </c:pt>
              </c:numCache>
            </c:numRef>
          </c:val>
        </c:ser>
        <c:dLbls>
          <c:showVal val="1"/>
        </c:dLbls>
        <c:gapWidth val="60"/>
        <c:axId val="97195136"/>
        <c:axId val="97196672"/>
      </c:barChart>
      <c:catAx>
        <c:axId val="9719513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196672"/>
        <c:crosses val="autoZero"/>
        <c:auto val="1"/>
        <c:lblAlgn val="ctr"/>
        <c:lblOffset val="100"/>
        <c:tickLblSkip val="1"/>
        <c:tickMarkSkip val="1"/>
      </c:catAx>
      <c:valAx>
        <c:axId val="971966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19513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57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0.95000000000000029</c:v>
                </c:pt>
                <c:pt idx="1">
                  <c:v>0.95000000000000029</c:v>
                </c:pt>
                <c:pt idx="2">
                  <c:v>0.95000000000000029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60"/>
        <c:axId val="76198656"/>
        <c:axId val="76200192"/>
      </c:barChart>
      <c:catAx>
        <c:axId val="76198656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200192"/>
        <c:crosses val="autoZero"/>
        <c:auto val="1"/>
        <c:lblAlgn val="ctr"/>
        <c:lblOffset val="100"/>
        <c:tickLblSkip val="1"/>
        <c:tickMarkSkip val="1"/>
      </c:catAx>
      <c:valAx>
        <c:axId val="7620019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619865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66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0.2</c:v>
                </c:pt>
                <c:pt idx="1">
                  <c:v>0.26</c:v>
                </c:pt>
                <c:pt idx="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46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0.8</c:v>
                </c:pt>
                <c:pt idx="1">
                  <c:v>0.74000000000000032</c:v>
                </c:pt>
                <c:pt idx="2">
                  <c:v>0.95000000000000029</c:v>
                </c:pt>
              </c:numCache>
            </c:numRef>
          </c:val>
        </c:ser>
        <c:dLbls>
          <c:showVal val="1"/>
        </c:dLbls>
        <c:gapWidth val="60"/>
        <c:overlap val="100"/>
        <c:axId val="98585984"/>
        <c:axId val="98595968"/>
      </c:barChart>
      <c:catAx>
        <c:axId val="98585984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595968"/>
        <c:crosses val="autoZero"/>
        <c:auto val="1"/>
        <c:lblAlgn val="ctr"/>
        <c:lblOffset val="100"/>
        <c:tickLblSkip val="1"/>
        <c:tickMarkSkip val="1"/>
      </c:catAx>
      <c:valAx>
        <c:axId val="985959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8585984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47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55"/>
          <c:y val="1.285347043701802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031114941093424E-2"/>
                  <c:y val="6.4707157770901112E-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0.4</c:v>
                </c:pt>
                <c:pt idx="1">
                  <c:v>0.58000000000000007</c:v>
                </c:pt>
                <c:pt idx="2">
                  <c:v>0.32000000000000017</c:v>
                </c:pt>
                <c:pt idx="4">
                  <c:v>0.15000000000000008</c:v>
                </c:pt>
                <c:pt idx="5">
                  <c:v>0.32000000000000017</c:v>
                </c:pt>
                <c:pt idx="6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0.60000000000000031</c:v>
                </c:pt>
                <c:pt idx="1">
                  <c:v>0.42000000000000015</c:v>
                </c:pt>
                <c:pt idx="2">
                  <c:v>0.68</c:v>
                </c:pt>
                <c:pt idx="4">
                  <c:v>0.85000000000000031</c:v>
                </c:pt>
                <c:pt idx="5">
                  <c:v>0.68</c:v>
                </c:pt>
                <c:pt idx="6">
                  <c:v>0.89</c:v>
                </c:pt>
              </c:numCache>
            </c:numRef>
          </c:val>
        </c:ser>
        <c:dLbls>
          <c:showVal val="1"/>
        </c:dLbls>
        <c:gapWidth val="60"/>
        <c:overlap val="100"/>
        <c:axId val="98629504"/>
        <c:axId val="98631040"/>
      </c:barChart>
      <c:catAx>
        <c:axId val="98629504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631040"/>
        <c:crosses val="autoZero"/>
        <c:auto val="1"/>
        <c:lblAlgn val="ctr"/>
        <c:lblOffset val="100"/>
        <c:tickLblSkip val="1"/>
        <c:tickMarkSkip val="1"/>
      </c:catAx>
      <c:valAx>
        <c:axId val="986310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8629504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83"/>
          <c:y val="0.91002570694087492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3.0575539568345359E-2"/>
          <c:y val="1.9723865877712072E-3"/>
          <c:w val="0.97122302158273377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0.95000000000000029</c:v>
                </c:pt>
                <c:pt idx="2">
                  <c:v>0.95000000000000029</c:v>
                </c:pt>
                <c:pt idx="3">
                  <c:v>0.8</c:v>
                </c:pt>
                <c:pt idx="4">
                  <c:v>0.75000000000000033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0.95000000000000029</c:v>
                </c:pt>
                <c:pt idx="1">
                  <c:v>1</c:v>
                </c:pt>
                <c:pt idx="2">
                  <c:v>1</c:v>
                </c:pt>
                <c:pt idx="3">
                  <c:v>0.95000000000000029</c:v>
                </c:pt>
                <c:pt idx="4">
                  <c:v>0.95000000000000029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0.79</c:v>
                </c:pt>
                <c:pt idx="4">
                  <c:v>0.95000000000000029</c:v>
                </c:pt>
              </c:numCache>
            </c:numRef>
          </c:val>
        </c:ser>
        <c:dLbls>
          <c:showVal val="1"/>
        </c:dLbls>
        <c:gapWidth val="60"/>
        <c:axId val="98359168"/>
        <c:axId val="98360704"/>
      </c:barChart>
      <c:catAx>
        <c:axId val="9835916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360704"/>
        <c:crosses val="autoZero"/>
        <c:auto val="1"/>
        <c:lblAlgn val="ctr"/>
        <c:lblOffset val="100"/>
        <c:tickLblSkip val="1"/>
        <c:tickMarkSkip val="1"/>
      </c:catAx>
      <c:valAx>
        <c:axId val="983607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8359168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3"/>
          <c:y val="0.94871794871794746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8518518518518537"/>
          <c:y val="2.0661157024793424E-3"/>
          <c:w val="0.76190476190476186"/>
          <c:h val="0.8904958677685957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dLbl>
              <c:idx val="2"/>
              <c:layout>
                <c:manualLayout>
                  <c:x val="-4.3873275310283115E-2"/>
                  <c:y val="-2.0723672836166426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3.7649940222118629E-2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-3.7793375575527761E-2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0.42</c:v>
                </c:pt>
                <c:pt idx="1">
                  <c:v>0.45</c:v>
                </c:pt>
                <c:pt idx="3">
                  <c:v>0.47</c:v>
                </c:pt>
                <c:pt idx="4">
                  <c:v>0.6</c:v>
                </c:pt>
                <c:pt idx="6">
                  <c:v>0.63</c:v>
                </c:pt>
                <c:pt idx="7">
                  <c:v>0.55000000000000004</c:v>
                </c:pt>
                <c:pt idx="9">
                  <c:v>0.68</c:v>
                </c:pt>
                <c:pt idx="10">
                  <c:v>0.6</c:v>
                </c:pt>
                <c:pt idx="12">
                  <c:v>0.57999999999999996</c:v>
                </c:pt>
                <c:pt idx="13">
                  <c:v>0.55000000000000004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8.9840411362721792E-3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0.53</c:v>
                </c:pt>
                <c:pt idx="1">
                  <c:v>0.3</c:v>
                </c:pt>
                <c:pt idx="3">
                  <c:v>0.47</c:v>
                </c:pt>
                <c:pt idx="4">
                  <c:v>0.2</c:v>
                </c:pt>
                <c:pt idx="6">
                  <c:v>0.37</c:v>
                </c:pt>
                <c:pt idx="7">
                  <c:v>0.4</c:v>
                </c:pt>
                <c:pt idx="9">
                  <c:v>0.32</c:v>
                </c:pt>
                <c:pt idx="10">
                  <c:v>0.35</c:v>
                </c:pt>
                <c:pt idx="12">
                  <c:v>0.37</c:v>
                </c:pt>
                <c:pt idx="13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0">
                  <c:v>0.05</c:v>
                </c:pt>
                <c:pt idx="1">
                  <c:v>0.25</c:v>
                </c:pt>
                <c:pt idx="3">
                  <c:v>0.06</c:v>
                </c:pt>
                <c:pt idx="4">
                  <c:v>0.1</c:v>
                </c:pt>
                <c:pt idx="7">
                  <c:v>0.05</c:v>
                </c:pt>
                <c:pt idx="10">
                  <c:v>0.05</c:v>
                </c:pt>
                <c:pt idx="12">
                  <c:v>0.05</c:v>
                </c:pt>
                <c:pt idx="13">
                  <c:v>0.2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2.6348470961331878E-2"/>
                  <c:y val="-2.4470208773661288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06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0%</c:formatCode>
                <c:ptCount val="14"/>
                <c:pt idx="4">
                  <c:v>0.1</c:v>
                </c:pt>
              </c:numCache>
            </c:numRef>
          </c:val>
        </c:ser>
        <c:dLbls>
          <c:showVal val="1"/>
        </c:dLbls>
        <c:gapWidth val="40"/>
        <c:overlap val="100"/>
        <c:axId val="98929664"/>
        <c:axId val="98947840"/>
      </c:barChart>
      <c:catAx>
        <c:axId val="98929664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947840"/>
        <c:crosses val="autoZero"/>
        <c:auto val="1"/>
        <c:lblAlgn val="ctr"/>
        <c:lblOffset val="100"/>
        <c:tickLblSkip val="1"/>
        <c:tickMarkSkip val="1"/>
      </c:catAx>
      <c:valAx>
        <c:axId val="98947840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98929664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2"/>
          <c:h val="8.6776859504132248E-2"/>
        </c:manualLayout>
      </c:layout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0.85000000000000031</c:v>
                </c:pt>
                <c:pt idx="1">
                  <c:v>0.15000000000000008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0.70000000000000029</c:v>
                </c:pt>
                <c:pt idx="1">
                  <c:v>0.15000000000000008</c:v>
                </c:pt>
                <c:pt idx="2">
                  <c:v>0.05</c:v>
                </c:pt>
                <c:pt idx="3">
                  <c:v>0.15000000000000008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dLbl>
              <c:idx val="3"/>
              <c:layout/>
              <c:dLblPos val="outEnd"/>
              <c:showVal val="1"/>
            </c:dLbl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0.45</c:v>
                </c:pt>
                <c:pt idx="1">
                  <c:v>0.05</c:v>
                </c:pt>
                <c:pt idx="2">
                  <c:v>0.45</c:v>
                </c:pt>
                <c:pt idx="3">
                  <c:v>0.1</c:v>
                </c:pt>
              </c:numCache>
            </c:numRef>
          </c:val>
        </c:ser>
        <c:dLbls>
          <c:showVal val="1"/>
        </c:dLbls>
        <c:gapWidth val="60"/>
        <c:axId val="87495040"/>
        <c:axId val="87496576"/>
      </c:barChart>
      <c:catAx>
        <c:axId val="8749504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496576"/>
        <c:crosses val="autoZero"/>
        <c:auto val="1"/>
        <c:lblAlgn val="ctr"/>
        <c:lblOffset val="100"/>
        <c:tickLblSkip val="1"/>
        <c:tickMarkSkip val="1"/>
      </c:catAx>
      <c:valAx>
        <c:axId val="8749657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7495040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FF000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2270208"/>
        <c:axId val="72271744"/>
      </c:barChart>
      <c:catAx>
        <c:axId val="7227020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2271744"/>
        <c:crosses val="autoZero"/>
        <c:auto val="1"/>
        <c:lblAlgn val="ctr"/>
        <c:lblOffset val="100"/>
        <c:tickLblSkip val="1"/>
        <c:tickMarkSkip val="1"/>
      </c:catAx>
      <c:valAx>
        <c:axId val="722717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2270208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0.89</c:v>
                </c:pt>
                <c:pt idx="1">
                  <c:v>1</c:v>
                </c:pt>
                <c:pt idx="2">
                  <c:v>0.94000000000000028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0.11</c:v>
                </c:pt>
                <c:pt idx="2" formatCode="0%">
                  <c:v>6.0000000000000026E-2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2691072"/>
        <c:axId val="72705152"/>
      </c:barChart>
      <c:catAx>
        <c:axId val="7269107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2705152"/>
        <c:crosses val="autoZero"/>
        <c:auto val="1"/>
        <c:lblAlgn val="ctr"/>
        <c:lblOffset val="100"/>
        <c:tickLblSkip val="1"/>
        <c:tickMarkSkip val="1"/>
      </c:catAx>
      <c:valAx>
        <c:axId val="7270515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269107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34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</c:v>
                </c:pt>
                <c:pt idx="1">
                  <c:v>0.15000000000000008</c:v>
                </c:pt>
                <c:pt idx="2">
                  <c:v>0.15000000000000008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0.75000000000000033</c:v>
                </c:pt>
                <c:pt idx="1">
                  <c:v>0.15000000000000008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0.45</c:v>
                </c:pt>
                <c:pt idx="1">
                  <c:v>0.1</c:v>
                </c:pt>
                <c:pt idx="3">
                  <c:v>0.55000000000000004</c:v>
                </c:pt>
                <c:pt idx="4">
                  <c:v>0.05</c:v>
                </c:pt>
              </c:numCache>
            </c:numRef>
          </c:val>
        </c:ser>
        <c:dLbls>
          <c:showVal val="1"/>
        </c:dLbls>
        <c:gapWidth val="60"/>
        <c:axId val="72773632"/>
        <c:axId val="72775168"/>
      </c:barChart>
      <c:catAx>
        <c:axId val="7277363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2775168"/>
        <c:crosses val="autoZero"/>
        <c:auto val="1"/>
        <c:lblAlgn val="ctr"/>
        <c:lblOffset val="100"/>
        <c:tickLblSkip val="1"/>
        <c:tickMarkSkip val="1"/>
      </c:catAx>
      <c:valAx>
        <c:axId val="72775168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2773632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FF000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3051520"/>
        <c:axId val="73061504"/>
      </c:barChart>
      <c:catAx>
        <c:axId val="7305152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3061504"/>
        <c:crosses val="autoZero"/>
        <c:auto val="1"/>
        <c:lblAlgn val="ctr"/>
        <c:lblOffset val="100"/>
        <c:tickLblSkip val="1"/>
        <c:tickMarkSkip val="1"/>
      </c:catAx>
      <c:valAx>
        <c:axId val="730615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3051520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0.95000000000000029</c:v>
                </c:pt>
                <c:pt idx="1">
                  <c:v>0.95000000000000029</c:v>
                </c:pt>
                <c:pt idx="2">
                  <c:v>0.8400000000000003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0.16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3169536"/>
        <c:axId val="73179520"/>
      </c:barChart>
      <c:catAx>
        <c:axId val="7316953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3179520"/>
        <c:crosses val="autoZero"/>
        <c:auto val="1"/>
        <c:lblAlgn val="ctr"/>
        <c:lblOffset val="100"/>
        <c:tickLblSkip val="1"/>
        <c:tickMarkSkip val="1"/>
      </c:catAx>
      <c:valAx>
        <c:axId val="7317952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3169536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DABB10-1E43-45A9-B544-5B67487DC590}" type="datetimeFigureOut">
              <a:rPr lang="pl-PL"/>
              <a:pPr>
                <a:defRPr/>
              </a:pPr>
              <a:t>2013-03-28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0C3E6B5-702B-4BDA-8291-129753D66AD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F9B6D1-2012-4B18-B064-F858DA122222}" type="datetimeFigureOut">
              <a:rPr lang="pl-PL"/>
              <a:pPr>
                <a:defRPr/>
              </a:pPr>
              <a:t>2013-03-28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6EA2AD-98B1-4B03-BB4E-E33A7468076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4AFEE3-0D1E-493F-924A-64AD01674E3D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ECC47F-FFAF-49FB-B0AA-2545C31280F0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C35720-5FC8-458E-AEC2-E26C60838CCF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1B2FE40-54EF-4C86-B29F-34F15A9A3F6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6171D35-EE05-4F92-B07A-FDF3750A40F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BE6D3AF-C3AA-49EF-BCB5-290DE06AFB8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/>
          </p:nvPr>
        </p:nvSpPr>
        <p:spPr>
          <a:xfrm>
            <a:off x="4572001" y="5275330"/>
            <a:ext cx="3814860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4368787" y="5291916"/>
            <a:ext cx="4030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err="1" smtClean="0">
                <a:cs typeface="Tahoma" pitchFamily="34" charset="0"/>
              </a:rPr>
              <a:t>marta.openchowska@grupaiqs.pl</a:t>
            </a:r>
            <a:endParaRPr lang="pl-PL" b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BF667DA-6B6C-4990-9ACE-9778C93A699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EC47A45-F4A6-4D26-BAF3-E340DE1F857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1EB9157-AA10-47AC-8025-9EA04B10F36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0C7F13D-D536-4DAC-895E-8EE78DFA878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C9C841E-1AF6-4278-85B1-97CDD2DE68E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584596F-82B4-4F34-B6A3-27C0572F2CB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208D7F3-561A-46BF-980D-CC9FAE87FA7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AB95EC0-C118-47E3-815A-3508D2A9CD7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6C8BDCC-804A-428C-B2F4-80BC5C47B22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10C367A-5069-48C1-991F-C6F8C66A1BE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A082AFE-9846-4483-BF11-385B73187B5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BCD4C8A-9079-4543-A4CC-B8184BF3E92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52C3F4E-FEFE-44D4-AA5F-E72B6CDDEAE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2FB30BA-7650-4526-BED9-3AD244D777A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573C234-392B-42AF-A86B-60E4FF6C274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E754668-D12E-4C02-B0B3-B8D0EFBC9F2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F8B4CD6-E043-4A4B-8361-7429E5AF019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BA93FD8-0788-4AB4-9E3B-E296F24474E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F9C1A97-C95E-4DFE-B124-D46446C3B50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40A8C4F-0E7A-4B45-B932-70DFC7ACEED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732DB8E-E443-40FA-900B-70EB770ED02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6768088-ADAB-42DA-9551-00A164F80BE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2CCFD2A-CF1E-4EF0-A964-E05C5FE51FA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WESOŁA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Wesoła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formularze / wnioski?</a:t>
            </a:r>
            <a:endParaRPr lang="en-GB" sz="1200" dirty="0"/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formularzy / </a:t>
            </a:r>
            <a:r>
              <a:rPr lang="pl-PL" sz="1200" dirty="0" smtClean="0"/>
              <a:t>wniosków?1</a:t>
            </a:r>
            <a:endParaRPr lang="en-GB" sz="1200" dirty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554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działa system numerkowy?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539750" y="3192463"/>
            <a:ext cx="2230438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539750" y="3811588"/>
            <a:ext cx="2230438" cy="5540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539750" y="2303463"/>
            <a:ext cx="2220913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539750" y="1538288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684213" y="5805488"/>
            <a:ext cx="2230437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42950" y="1462088"/>
            <a:ext cx="2757488" cy="4889500"/>
            <a:chOff x="468" y="921"/>
            <a:chExt cx="1737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639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Spis treści</a:t>
            </a: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357188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35718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31825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opuszczał stanowisko pracy w trakcie rozmowy z Tobą?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244935" y="1052513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672935" y="1052513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4745038" y="2479675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68262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2951162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SPRAWY, O KTÓRYCH URZĘDNIK POINFORMOWAŁ SAM (bez dopytywania)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019175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W jaki sposób urzędnik </a:t>
            </a:r>
            <a:r>
              <a:rPr lang="pl-PL" sz="1200" b="1"/>
              <a:t>SPONTANICZNIE</a:t>
            </a:r>
            <a:r>
              <a:rPr lang="pl-PL" sz="120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68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052513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052513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684213" y="3416300"/>
            <a:ext cx="2171700" cy="10160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684213" y="1646238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356225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podczas rozmowy odczuwałe(a)ś niechęć ze strony urzędnika?</a:t>
            </a: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sp>
        <p:nvSpPr>
          <p:cNvPr id="59399" name="Text Box 6"/>
          <p:cNvSpPr txBox="1">
            <a:spLocks noChangeArrowheads="1"/>
          </p:cNvSpPr>
          <p:nvPr/>
        </p:nvSpPr>
        <p:spPr bwMode="auto">
          <a:xfrm>
            <a:off x="3573463" y="127793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 dirty="0">
                <a:solidFill>
                  <a:schemeClr val="accent1"/>
                </a:solidFill>
              </a:rPr>
              <a:t>Zachowanie Urzędnika</a:t>
            </a:r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568325" y="1843088"/>
            <a:ext cx="3338513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3573463" y="127793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 dirty="0">
                <a:solidFill>
                  <a:schemeClr val="accent1"/>
                </a:solidFill>
              </a:rPr>
              <a:t>Zachowanie Urzędnika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 dirty="0" err="1">
                <a:latin typeface="+mj-lt"/>
                <a:cs typeface="Arial" pitchFamily="34" charset="0"/>
              </a:rPr>
              <a:t>Północ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Rembertów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Śródmieście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Targówek</a:t>
            </a:r>
            <a:r>
              <a:rPr lang="pl-PL" sz="1200" dirty="0">
                <a:latin typeface="+mj-lt"/>
                <a:cs typeface="Arial" pitchFamily="34" charset="0"/>
              </a:rPr>
              <a:t>, Urs</a:t>
            </a:r>
            <a:r>
              <a:rPr lang="en-US" sz="1200" dirty="0">
                <a:latin typeface="+mj-lt"/>
                <a:cs typeface="Arial" pitchFamily="34" charset="0"/>
              </a:rPr>
              <a:t>us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Ursynów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Wawer</a:t>
            </a:r>
            <a:r>
              <a:rPr lang="pl-PL" sz="1200" dirty="0">
                <a:latin typeface="+mj-lt"/>
                <a:cs typeface="Arial" pitchFamily="34" charset="0"/>
              </a:rPr>
              <a:t>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dirty="0" smtClean="0"/>
              <a:t>Warszawa,  19 grudnia 2012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karty informacyjne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</a:t>
            </a:r>
            <a:r>
              <a:rPr lang="pl-PL" sz="1200" u="sng"/>
              <a:t>karty informacyjne</a:t>
            </a:r>
            <a:r>
              <a:rPr lang="pl-PL" sz="120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Wesoła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2584596F-82B4-4F34-B6A3-27C0572F2CBD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6858</TotalTime>
  <Words>1224</Words>
  <Application>Microsoft Office PowerPoint</Application>
  <PresentationFormat>Pokaz na ekranie (4:3)</PresentationFormat>
  <Paragraphs>248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WESOŁA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Wesoła</vt:lpstr>
      <vt:lpstr>Urząd dzielnicy Wesoła</vt:lpstr>
      <vt:lpstr>Urząd dzielnicy Wesoła</vt:lpstr>
      <vt:lpstr>Slajd 10</vt:lpstr>
      <vt:lpstr>Urząd dzielnicy Wesoła</vt:lpstr>
      <vt:lpstr>Urząd dzielnicy Wesoła</vt:lpstr>
      <vt:lpstr>Urząd dzielnicy Wesoła</vt:lpstr>
      <vt:lpstr>Wygląd zewnętrzny urzędnika i jego stanowisko pracy </vt:lpstr>
      <vt:lpstr>Urząd dzielnicy Wesoła</vt:lpstr>
      <vt:lpstr>Zachowanie urzędnika wobec interesanta </vt:lpstr>
      <vt:lpstr>Urząd dzielnicy Wesoła</vt:lpstr>
      <vt:lpstr>Urząd dzielnicy Wesoła</vt:lpstr>
      <vt:lpstr>Urzędnik - obsługa przedstawionej sprawy </vt:lpstr>
      <vt:lpstr>Urząd dzielnicy Wesoła</vt:lpstr>
      <vt:lpstr>Urząd dzielnicy Wesoła</vt:lpstr>
      <vt:lpstr>Urząd dzielnicy Wesoła</vt:lpstr>
      <vt:lpstr>Urzędnik - sposób załatwienia przedstawionej sprawy</vt:lpstr>
      <vt:lpstr>Urząd dzielnicy Wesoła</vt:lpstr>
      <vt:lpstr>Urząd dzielnicy Wesoła</vt:lpstr>
      <vt:lpstr>Urząd dzielnicy Wesoła</vt:lpstr>
      <vt:lpstr>Urząd dzielnicy Wesoła</vt:lpstr>
      <vt:lpstr>Urząd dzielnicy Wesoła</vt:lpstr>
      <vt:lpstr>Urząd dzielnicy Wesoła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mopenchowska</cp:lastModifiedBy>
  <cp:revision>896</cp:revision>
  <dcterms:created xsi:type="dcterms:W3CDTF">2011-07-08T14:47:09Z</dcterms:created>
  <dcterms:modified xsi:type="dcterms:W3CDTF">2013-03-28T13:55:39Z</dcterms:modified>
</cp:coreProperties>
</file>