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4491" autoAdjust="0"/>
  </p:normalViewPr>
  <p:slideViewPr>
    <p:cSldViewPr snapToObjects="1" showGuides="1">
      <p:cViewPr varScale="1">
        <p:scale>
          <a:sx n="71" d="100"/>
          <a:sy n="71" d="100"/>
        </p:scale>
        <p:origin x="-1266" y="-90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1534025374855847E-3"/>
          <c:y val="9.0163934426229525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folHlink"/>
            </a:solidFill>
            <a:ln w="11625">
              <a:solidFill>
                <a:schemeClr val="tx1"/>
              </a:solidFill>
              <a:prstDash val="solid"/>
            </a:ln>
          </c:spPr>
          <c:dPt>
            <c:idx val="2"/>
            <c:spPr>
              <a:solidFill>
                <a:srgbClr val="0066FF"/>
              </a:solidFill>
              <a:ln w="11625">
                <a:noFill/>
                <a:prstDash val="solid"/>
              </a:ln>
            </c:spPr>
          </c:dPt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0.35000000000000014</c:v>
                </c:pt>
                <c:pt idx="2" formatCode="0.0">
                  <c:v>2.8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1.6700000000000006</c:v>
                </c:pt>
                <c:pt idx="2" formatCode="0.0">
                  <c:v>3.9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1.45</c:v>
                </c:pt>
              </c:numCache>
            </c:numRef>
          </c:val>
        </c:ser>
        <c:dLbls>
          <c:showVal val="1"/>
        </c:dLbls>
        <c:gapWidth val="60"/>
        <c:overlap val="-60"/>
        <c:axId val="65285120"/>
        <c:axId val="69236992"/>
      </c:barChart>
      <c:catAx>
        <c:axId val="65285120"/>
        <c:scaling>
          <c:orientation val="maxMin"/>
        </c:scaling>
        <c:delete val="1"/>
        <c:axPos val="b"/>
        <c:tickLblPos val="none"/>
        <c:crossAx val="69236992"/>
        <c:crosses val="autoZero"/>
        <c:auto val="1"/>
        <c:lblAlgn val="ctr"/>
        <c:lblOffset val="100"/>
      </c:catAx>
      <c:valAx>
        <c:axId val="69236992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65285120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5"/>
          <c:y val="8.8607594936708861E-2"/>
          <c:w val="0.67718191377497461"/>
          <c:h val="0.91350210970463985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1">
                  <c:v>0.1</c:v>
                </c:pt>
                <c:pt idx="2">
                  <c:v>0.1</c:v>
                </c:pt>
                <c:pt idx="3">
                  <c:v>0.25</c:v>
                </c:pt>
                <c:pt idx="4">
                  <c:v>0.65000000000000036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</c:v>
                </c:pt>
                <c:pt idx="1">
                  <c:v>0.2</c:v>
                </c:pt>
                <c:pt idx="2">
                  <c:v>0.05</c:v>
                </c:pt>
                <c:pt idx="3">
                  <c:v>0.05</c:v>
                </c:pt>
                <c:pt idx="4">
                  <c:v>0.75000000000000033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0.05</c:v>
                </c:pt>
                <c:pt idx="1">
                  <c:v>0.30000000000000016</c:v>
                </c:pt>
                <c:pt idx="2">
                  <c:v>0.2</c:v>
                </c:pt>
                <c:pt idx="3">
                  <c:v>0.05</c:v>
                </c:pt>
                <c:pt idx="4">
                  <c:v>0.70000000000000029</c:v>
                </c:pt>
              </c:numCache>
            </c:numRef>
          </c:val>
        </c:ser>
        <c:dLbls>
          <c:showVal val="1"/>
        </c:dLbls>
        <c:gapWidth val="60"/>
        <c:axId val="78779136"/>
        <c:axId val="78780672"/>
      </c:barChart>
      <c:catAx>
        <c:axId val="78779136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8780672"/>
        <c:crosses val="autoZero"/>
        <c:auto val="1"/>
        <c:lblAlgn val="ctr"/>
        <c:lblOffset val="100"/>
        <c:tickLblSkip val="1"/>
        <c:tickMarkSkip val="1"/>
      </c:catAx>
      <c:valAx>
        <c:axId val="78780672"/>
        <c:scaling>
          <c:orientation val="minMax"/>
          <c:min val="0"/>
        </c:scaling>
        <c:delete val="1"/>
        <c:axPos val="t"/>
        <c:numFmt formatCode="General" sourceLinked="1"/>
        <c:tickLblPos val="none"/>
        <c:crossAx val="78779136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6E-3"/>
          <c:w val="0.64353312302839161"/>
          <c:h val="5.9071729957805977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1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0.70000000000000029</c:v>
                </c:pt>
                <c:pt idx="1">
                  <c:v>0.85000000000000031</c:v>
                </c:pt>
                <c:pt idx="2">
                  <c:v>0.70000000000000029</c:v>
                </c:pt>
                <c:pt idx="4">
                  <c:v>0.9</c:v>
                </c:pt>
                <c:pt idx="5">
                  <c:v>0.85000000000000031</c:v>
                </c:pt>
                <c:pt idx="6">
                  <c:v>0.5</c:v>
                </c:pt>
                <c:pt idx="8">
                  <c:v>0.9</c:v>
                </c:pt>
                <c:pt idx="9">
                  <c:v>0.95000000000000029</c:v>
                </c:pt>
                <c:pt idx="10">
                  <c:v>0.55000000000000004</c:v>
                </c:pt>
                <c:pt idx="12">
                  <c:v>0.4</c:v>
                </c:pt>
                <c:pt idx="13">
                  <c:v>0.55000000000000004</c:v>
                </c:pt>
                <c:pt idx="14">
                  <c:v>1</c:v>
                </c:pt>
                <c:pt idx="16">
                  <c:v>0.95000000000000029</c:v>
                </c:pt>
                <c:pt idx="17">
                  <c:v>0.95000000000000029</c:v>
                </c:pt>
                <c:pt idx="20">
                  <c:v>0.1</c:v>
                </c:pt>
                <c:pt idx="21">
                  <c:v>0.1</c:v>
                </c:pt>
                <c:pt idx="2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52E-3"/>
                  <c:y val="9.7115065527172094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52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29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0.30000000000000016</c:v>
                </c:pt>
                <c:pt idx="1">
                  <c:v>0.15000000000000008</c:v>
                </c:pt>
                <c:pt idx="2">
                  <c:v>0.30000000000000016</c:v>
                </c:pt>
                <c:pt idx="4">
                  <c:v>0.1</c:v>
                </c:pt>
                <c:pt idx="5">
                  <c:v>0.15000000000000008</c:v>
                </c:pt>
                <c:pt idx="6">
                  <c:v>0.5</c:v>
                </c:pt>
                <c:pt idx="8">
                  <c:v>0.1</c:v>
                </c:pt>
                <c:pt idx="9">
                  <c:v>0.05</c:v>
                </c:pt>
                <c:pt idx="10">
                  <c:v>0.45</c:v>
                </c:pt>
                <c:pt idx="12">
                  <c:v>0.60000000000000031</c:v>
                </c:pt>
                <c:pt idx="13">
                  <c:v>0.45</c:v>
                </c:pt>
                <c:pt idx="17">
                  <c:v>0.05</c:v>
                </c:pt>
                <c:pt idx="20">
                  <c:v>0.9</c:v>
                </c:pt>
                <c:pt idx="21">
                  <c:v>0.9</c:v>
                </c:pt>
                <c:pt idx="2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43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  <c:pt idx="16" formatCode="0%">
                  <c:v>0.05</c:v>
                </c:pt>
                <c:pt idx="18" formatCode="0%">
                  <c:v>1</c:v>
                </c:pt>
              </c:numCache>
            </c:numRef>
          </c:val>
        </c:ser>
        <c:dLbls>
          <c:showVal val="1"/>
        </c:dLbls>
        <c:gapWidth val="60"/>
        <c:overlap val="100"/>
        <c:axId val="78934784"/>
        <c:axId val="78936320"/>
      </c:barChart>
      <c:catAx>
        <c:axId val="78934784"/>
        <c:scaling>
          <c:orientation val="maxMin"/>
        </c:scaling>
        <c:delete val="1"/>
        <c:axPos val="l"/>
        <c:tickLblPos val="none"/>
        <c:crossAx val="78936320"/>
        <c:crosses val="autoZero"/>
        <c:auto val="1"/>
        <c:lblAlgn val="ctr"/>
        <c:lblOffset val="100"/>
      </c:catAx>
      <c:valAx>
        <c:axId val="789363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893478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38"/>
          <c:y val="2.1008403361344541E-3"/>
          <c:w val="0.57384441939120712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0.85000000000000031</c:v>
                </c:pt>
                <c:pt idx="1">
                  <c:v>0.75000000000000033</c:v>
                </c:pt>
                <c:pt idx="2">
                  <c:v>0.85000000000000031</c:v>
                </c:pt>
                <c:pt idx="4">
                  <c:v>1</c:v>
                </c:pt>
                <c:pt idx="5">
                  <c:v>0.95000000000000029</c:v>
                </c:pt>
                <c:pt idx="6">
                  <c:v>0.95000000000000029</c:v>
                </c:pt>
                <c:pt idx="8">
                  <c:v>0.05</c:v>
                </c:pt>
                <c:pt idx="10">
                  <c:v>0.2</c:v>
                </c:pt>
                <c:pt idx="12">
                  <c:v>0.9</c:v>
                </c:pt>
                <c:pt idx="13">
                  <c:v>0.85000000000000031</c:v>
                </c:pt>
                <c:pt idx="14">
                  <c:v>0.95000000000000029</c:v>
                </c:pt>
                <c:pt idx="16">
                  <c:v>0.60000000000000031</c:v>
                </c:pt>
                <c:pt idx="17">
                  <c:v>0.60000000000000031</c:v>
                </c:pt>
                <c:pt idx="18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28838278536592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86E-3"/>
                  <c:y val="-1.8612714729301682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37E-3"/>
                  <c:y val="4.7212949456490964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0.15000000000000008</c:v>
                </c:pt>
                <c:pt idx="1">
                  <c:v>0.2</c:v>
                </c:pt>
                <c:pt idx="2">
                  <c:v>0.15000000000000008</c:v>
                </c:pt>
                <c:pt idx="6">
                  <c:v>0.05</c:v>
                </c:pt>
                <c:pt idx="8">
                  <c:v>0.95000000000000029</c:v>
                </c:pt>
                <c:pt idx="9">
                  <c:v>0.95000000000000029</c:v>
                </c:pt>
                <c:pt idx="10">
                  <c:v>0.8</c:v>
                </c:pt>
                <c:pt idx="12">
                  <c:v>0.05</c:v>
                </c:pt>
                <c:pt idx="13">
                  <c:v>0.1</c:v>
                </c:pt>
                <c:pt idx="14">
                  <c:v>0.05</c:v>
                </c:pt>
                <c:pt idx="16">
                  <c:v>0.4</c:v>
                </c:pt>
                <c:pt idx="17">
                  <c:v>0.4</c:v>
                </c:pt>
                <c:pt idx="18">
                  <c:v>0.45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1">
                  <c:v>0.05</c:v>
                </c:pt>
                <c:pt idx="5">
                  <c:v>0.05</c:v>
                </c:pt>
                <c:pt idx="9">
                  <c:v>0.05</c:v>
                </c:pt>
                <c:pt idx="12">
                  <c:v>0.05</c:v>
                </c:pt>
                <c:pt idx="13">
                  <c:v>0.05</c:v>
                </c:pt>
                <c:pt idx="18">
                  <c:v>0.05</c:v>
                </c:pt>
              </c:numCache>
            </c:numRef>
          </c:val>
        </c:ser>
        <c:dLbls>
          <c:showVal val="1"/>
        </c:dLbls>
        <c:gapWidth val="60"/>
        <c:overlap val="100"/>
        <c:axId val="65488000"/>
        <c:axId val="65489536"/>
      </c:barChart>
      <c:catAx>
        <c:axId val="65488000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5489536"/>
        <c:crosses val="autoZero"/>
        <c:auto val="1"/>
        <c:lblAlgn val="ctr"/>
        <c:lblOffset val="100"/>
        <c:tickLblSkip val="1"/>
        <c:tickMarkSkip val="1"/>
      </c:catAx>
      <c:valAx>
        <c:axId val="654895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65488000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18"/>
          <c:y val="0.92647058823529416"/>
          <c:w val="0.66854565952649525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(N=12)</c:v>
                </c:pt>
                <c:pt idx="1">
                  <c:v>2011 (N=12)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0.67000000000000048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46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(N=12)</c:v>
                </c:pt>
                <c:pt idx="1">
                  <c:v>2011 (N=12)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8.0000000000000043E-2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(N=12)</c:v>
                </c:pt>
                <c:pt idx="1">
                  <c:v>2011 (N=12)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  <c:pt idx="0" formatCode="0%">
                  <c:v>0.25</c:v>
                </c:pt>
              </c:numCache>
            </c:numRef>
          </c:val>
        </c:ser>
        <c:dLbls>
          <c:showVal val="1"/>
        </c:dLbls>
        <c:gapWidth val="60"/>
        <c:overlap val="100"/>
        <c:axId val="65411328"/>
        <c:axId val="65417216"/>
      </c:barChart>
      <c:catAx>
        <c:axId val="65411328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5417216"/>
        <c:crosses val="autoZero"/>
        <c:auto val="1"/>
        <c:lblAlgn val="ctr"/>
        <c:lblOffset val="100"/>
        <c:tickLblSkip val="1"/>
        <c:tickMarkSkip val="1"/>
      </c:catAx>
      <c:valAx>
        <c:axId val="654172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65411328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11"/>
          <c:h val="0.29090909090909123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68"/>
          <c:y val="0.10318949343339587"/>
          <c:w val="0.45130641330166327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0.85000000000000031</c:v>
                </c:pt>
                <c:pt idx="1">
                  <c:v>0.15000000000000008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0.95000000000000029</c:v>
                </c:pt>
                <c:pt idx="1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0.70000000000000029</c:v>
                </c:pt>
                <c:pt idx="1">
                  <c:v>0.2</c:v>
                </c:pt>
                <c:pt idx="2">
                  <c:v>0.05</c:v>
                </c:pt>
                <c:pt idx="4">
                  <c:v>0.05</c:v>
                </c:pt>
              </c:numCache>
            </c:numRef>
          </c:val>
        </c:ser>
        <c:dLbls>
          <c:showVal val="1"/>
        </c:dLbls>
        <c:gapWidth val="60"/>
        <c:axId val="81726464"/>
        <c:axId val="81744640"/>
      </c:barChart>
      <c:catAx>
        <c:axId val="81726464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744640"/>
        <c:crosses val="autoZero"/>
        <c:auto val="1"/>
        <c:lblAlgn val="ctr"/>
        <c:lblOffset val="100"/>
        <c:tickLblSkip val="1"/>
        <c:tickMarkSkip val="1"/>
      </c:catAx>
      <c:valAx>
        <c:axId val="817446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1726464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578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7"/>
          <c:y val="0.26943005181347152"/>
          <c:w val="0.81473214285714257"/>
          <c:h val="0.73575129533678862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3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1</c:v>
                </c:pt>
                <c:pt idx="1">
                  <c:v>0.95000000000000029</c:v>
                </c:pt>
                <c:pt idx="2">
                  <c:v>0.95000000000000029</c:v>
                </c:pt>
              </c:numCache>
            </c:numRef>
          </c:val>
        </c:ser>
        <c:dLbls>
          <c:showVal val="1"/>
        </c:dLbls>
        <c:gapWidth val="20"/>
        <c:overlap val="100"/>
        <c:axId val="81867136"/>
        <c:axId val="81869056"/>
      </c:barChart>
      <c:catAx>
        <c:axId val="81867136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869056"/>
        <c:crosses val="autoZero"/>
        <c:auto val="1"/>
        <c:lblAlgn val="ctr"/>
        <c:lblOffset val="100"/>
        <c:tickLblSkip val="1"/>
        <c:tickMarkSkip val="1"/>
      </c:catAx>
      <c:valAx>
        <c:axId val="81869056"/>
        <c:scaling>
          <c:orientation val="minMax"/>
        </c:scaling>
        <c:delete val="1"/>
        <c:axPos val="b"/>
        <c:numFmt formatCode="0%" sourceLinked="1"/>
        <c:tickLblPos val="none"/>
        <c:crossAx val="81867136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6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36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1">
                  <c:v>0.15000000000000008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76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1</c:v>
                </c:pt>
                <c:pt idx="1">
                  <c:v>0.85000000000000031</c:v>
                </c:pt>
                <c:pt idx="2">
                  <c:v>0.9</c:v>
                </c:pt>
              </c:numCache>
            </c:numRef>
          </c:val>
        </c:ser>
        <c:dLbls>
          <c:showVal val="1"/>
        </c:dLbls>
        <c:gapWidth val="20"/>
        <c:overlap val="100"/>
        <c:axId val="81595392"/>
        <c:axId val="81605376"/>
      </c:barChart>
      <c:catAx>
        <c:axId val="81595392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605376"/>
        <c:crosses val="autoZero"/>
        <c:auto val="1"/>
        <c:lblAlgn val="ctr"/>
        <c:lblOffset val="100"/>
        <c:tickLblSkip val="1"/>
        <c:tickMarkSkip val="1"/>
      </c:catAx>
      <c:valAx>
        <c:axId val="81605376"/>
        <c:scaling>
          <c:orientation val="minMax"/>
        </c:scaling>
        <c:delete val="1"/>
        <c:axPos val="b"/>
        <c:numFmt formatCode="0%" sourceLinked="1"/>
        <c:tickLblPos val="none"/>
        <c:crossAx val="81595392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28"/>
          <c:y val="1.6977928692699514E-3"/>
          <c:w val="0.79714738510301109"/>
          <c:h val="0.93378607809847292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0.9</c:v>
                </c:pt>
                <c:pt idx="4">
                  <c:v>1</c:v>
                </c:pt>
                <c:pt idx="5">
                  <c:v>1</c:v>
                </c:pt>
                <c:pt idx="6">
                  <c:v>0.95000000000000029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3">
                  <c:v>0.05</c:v>
                </c:pt>
                <c:pt idx="14">
                  <c:v>0.05</c:v>
                </c:pt>
                <c:pt idx="16">
                  <c:v>0.05</c:v>
                </c:pt>
                <c:pt idx="18">
                  <c:v>0.15000000000000008</c:v>
                </c:pt>
                <c:pt idx="20">
                  <c:v>1</c:v>
                </c:pt>
                <c:pt idx="21">
                  <c:v>0.95000000000000029</c:v>
                </c:pt>
                <c:pt idx="22">
                  <c:v>0.85000000000000031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7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361215500052449E-2"/>
                  <c:y val="6.477760579350979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58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General</c:formatCode>
                <c:ptCount val="23"/>
                <c:pt idx="2" formatCode="0%">
                  <c:v>0.1</c:v>
                </c:pt>
                <c:pt idx="6" formatCode="0%">
                  <c:v>0.05</c:v>
                </c:pt>
                <c:pt idx="8" formatCode="0%">
                  <c:v>0.95000000000000029</c:v>
                </c:pt>
                <c:pt idx="9" formatCode="0%">
                  <c:v>0.95000000000000029</c:v>
                </c:pt>
                <c:pt idx="10" formatCode="0%">
                  <c:v>0.95000000000000029</c:v>
                </c:pt>
                <c:pt idx="12" formatCode="0%">
                  <c:v>1</c:v>
                </c:pt>
                <c:pt idx="13" formatCode="0%">
                  <c:v>0.95000000000000029</c:v>
                </c:pt>
                <c:pt idx="14" formatCode="0%">
                  <c:v>0.95000000000000029</c:v>
                </c:pt>
                <c:pt idx="16" formatCode="0%">
                  <c:v>0.95000000000000029</c:v>
                </c:pt>
                <c:pt idx="17" formatCode="0%">
                  <c:v>1</c:v>
                </c:pt>
                <c:pt idx="18" formatCode="0%">
                  <c:v>0.85000000000000031</c:v>
                </c:pt>
                <c:pt idx="21" formatCode="0%">
                  <c:v>0.05</c:v>
                </c:pt>
                <c:pt idx="22" formatCode="0%">
                  <c:v>0.15000000000000008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91"/>
                  <c:y val="5.762962745316727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66"/>
                  <c:y val="8.8454543978705065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2347904"/>
        <c:axId val="82349440"/>
      </c:barChart>
      <c:catAx>
        <c:axId val="82347904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2349440"/>
        <c:crosses val="autoZero"/>
        <c:auto val="1"/>
        <c:lblAlgn val="ctr"/>
        <c:lblOffset val="100"/>
        <c:tickLblSkip val="1"/>
        <c:tickMarkSkip val="1"/>
      </c:catAx>
      <c:valAx>
        <c:axId val="823494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2347904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5.7052297939778285E-2"/>
          <c:y val="0.94057724957555178"/>
          <c:w val="0.93977812995245646"/>
          <c:h val="6.1120543293718146E-2"/>
        </c:manualLayout>
      </c:layout>
      <c:spPr>
        <a:noFill/>
        <a:ln w="23412">
          <a:noFill/>
        </a:ln>
      </c:spPr>
      <c:txPr>
        <a:bodyPr/>
        <a:lstStyle/>
        <a:p>
          <a:pPr>
            <a:defRPr sz="97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3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(N=17)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(N=17)</c:v>
                </c:pt>
                <c:pt idx="6">
                  <c:v>2010 (N=16)</c:v>
                </c:pt>
                <c:pt idx="8">
                  <c:v>2012 (N=20)</c:v>
                </c:pt>
                <c:pt idx="9">
                  <c:v>2011 (N=18)</c:v>
                </c:pt>
                <c:pt idx="10">
                  <c:v>2010 (N=18)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0.65000000000000036</c:v>
                </c:pt>
                <c:pt idx="1">
                  <c:v>0.59</c:v>
                </c:pt>
                <c:pt idx="2">
                  <c:v>0.72000000000000031</c:v>
                </c:pt>
                <c:pt idx="4">
                  <c:v>0.95000000000000029</c:v>
                </c:pt>
                <c:pt idx="5">
                  <c:v>0.94000000000000028</c:v>
                </c:pt>
                <c:pt idx="6">
                  <c:v>1</c:v>
                </c:pt>
                <c:pt idx="8">
                  <c:v>0.1</c:v>
                </c:pt>
                <c:pt idx="10">
                  <c:v>6.0000000000000026E-2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4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16784464696679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E-2"/>
                  <c:y val="-2.7357790885252703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(N=17)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(N=17)</c:v>
                </c:pt>
                <c:pt idx="6">
                  <c:v>2010 (N=16)</c:v>
                </c:pt>
                <c:pt idx="8">
                  <c:v>2012 (N=20)</c:v>
                </c:pt>
                <c:pt idx="9">
                  <c:v>2011 (N=18)</c:v>
                </c:pt>
                <c:pt idx="10">
                  <c:v>2010 (N=18)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0.35000000000000014</c:v>
                </c:pt>
                <c:pt idx="1">
                  <c:v>0.41000000000000014</c:v>
                </c:pt>
                <c:pt idx="2">
                  <c:v>0.28000000000000008</c:v>
                </c:pt>
                <c:pt idx="4">
                  <c:v>0.05</c:v>
                </c:pt>
                <c:pt idx="5">
                  <c:v>6.0000000000000026E-2</c:v>
                </c:pt>
                <c:pt idx="8">
                  <c:v>0.9</c:v>
                </c:pt>
                <c:pt idx="9">
                  <c:v>1</c:v>
                </c:pt>
                <c:pt idx="10">
                  <c:v>0.94000000000000028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91"/>
                  <c:y val="4.945547209504544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68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(N=17)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(N=17)</c:v>
                </c:pt>
                <c:pt idx="6">
                  <c:v>2010 (N=16)</c:v>
                </c:pt>
                <c:pt idx="8">
                  <c:v>2012 (N=20)</c:v>
                </c:pt>
                <c:pt idx="9">
                  <c:v>2011 (N=18)</c:v>
                </c:pt>
                <c:pt idx="10">
                  <c:v>2010 (N=18)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2559360"/>
        <c:axId val="82560896"/>
      </c:barChart>
      <c:catAx>
        <c:axId val="82559360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2560896"/>
        <c:crosses val="autoZero"/>
        <c:auto val="1"/>
        <c:lblAlgn val="ctr"/>
        <c:lblOffset val="100"/>
        <c:tickLblSkip val="1"/>
        <c:tickMarkSkip val="1"/>
      </c:catAx>
      <c:valAx>
        <c:axId val="825608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2559360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3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48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0.05</c:v>
                </c:pt>
                <c:pt idx="1">
                  <c:v>6.0000000000000026E-2</c:v>
                </c:pt>
                <c:pt idx="2">
                  <c:v>6.0000000000000026E-2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0.70000000000000029</c:v>
                </c:pt>
                <c:pt idx="1">
                  <c:v>0.7100000000000003</c:v>
                </c:pt>
                <c:pt idx="2">
                  <c:v>0.61000000000000032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4E-2"/>
                  <c:y val="-1.7134391838927222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34E-3"/>
                  <c:y val="-2.0699848061514335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0.25</c:v>
                </c:pt>
                <c:pt idx="1">
                  <c:v>0.24000000000000007</c:v>
                </c:pt>
                <c:pt idx="2">
                  <c:v>0.33000000000000024</c:v>
                </c:pt>
              </c:numCache>
            </c:numRef>
          </c:val>
        </c:ser>
        <c:dLbls>
          <c:showVal val="1"/>
        </c:dLbls>
        <c:gapWidth val="20"/>
        <c:overlap val="100"/>
        <c:axId val="81360000"/>
        <c:axId val="81361536"/>
      </c:barChart>
      <c:catAx>
        <c:axId val="81360000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1361536"/>
        <c:crosses val="autoZero"/>
        <c:auto val="1"/>
        <c:lblAlgn val="ctr"/>
        <c:lblOffset val="100"/>
        <c:tickLblSkip val="1"/>
        <c:tickMarkSkip val="1"/>
      </c:catAx>
      <c:valAx>
        <c:axId val="81361536"/>
        <c:scaling>
          <c:orientation val="minMax"/>
        </c:scaling>
        <c:delete val="1"/>
        <c:axPos val="l"/>
        <c:numFmt formatCode="0%" sourceLinked="1"/>
        <c:tickLblPos val="none"/>
        <c:crossAx val="81360000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3"/>
          <c:w val="0.28358208955223918"/>
          <c:h val="0.32937181663837051"/>
        </c:manualLayout>
      </c:layout>
      <c:spPr>
        <a:noFill/>
        <a:ln w="1488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9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57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66336640"/>
        <c:axId val="66338176"/>
      </c:barChart>
      <c:catAx>
        <c:axId val="66336640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6338176"/>
        <c:crosses val="autoZero"/>
        <c:auto val="1"/>
        <c:lblAlgn val="ctr"/>
        <c:lblOffset val="100"/>
        <c:tickLblSkip val="1"/>
        <c:tickMarkSkip val="1"/>
      </c:catAx>
      <c:valAx>
        <c:axId val="6633817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633664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73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0.60000000000000031</c:v>
                </c:pt>
                <c:pt idx="1">
                  <c:v>0.4</c:v>
                </c:pt>
                <c:pt idx="2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(N=17)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0.53</c:v>
                </c:pt>
                <c:pt idx="1">
                  <c:v>0.35000000000000014</c:v>
                </c:pt>
                <c:pt idx="2">
                  <c:v>0.12000000000000002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0.35000000000000014</c:v>
                </c:pt>
                <c:pt idx="1">
                  <c:v>0.45</c:v>
                </c:pt>
                <c:pt idx="2">
                  <c:v>0.2</c:v>
                </c:pt>
              </c:numCache>
            </c:numRef>
          </c:val>
        </c:ser>
        <c:dLbls>
          <c:showVal val="1"/>
        </c:dLbls>
        <c:gapWidth val="60"/>
        <c:axId val="82678528"/>
        <c:axId val="82680064"/>
      </c:barChart>
      <c:catAx>
        <c:axId val="8267852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2680064"/>
        <c:crosses val="autoZero"/>
        <c:auto val="1"/>
        <c:lblAlgn val="ctr"/>
        <c:lblOffset val="100"/>
        <c:tickLblSkip val="1"/>
        <c:tickMarkSkip val="1"/>
      </c:catAx>
      <c:valAx>
        <c:axId val="826800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2678528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92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22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0.15000000000000008</c:v>
                </c:pt>
                <c:pt idx="1">
                  <c:v>0.05</c:v>
                </c:pt>
                <c:pt idx="2">
                  <c:v>0.15000000000000008</c:v>
                </c:pt>
                <c:pt idx="3">
                  <c:v>0.75000000000000033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6.0000000000000026E-2</c:v>
                </c:pt>
                <c:pt idx="1">
                  <c:v>0.12000000000000002</c:v>
                </c:pt>
                <c:pt idx="2">
                  <c:v>6.0000000000000026E-2</c:v>
                </c:pt>
                <c:pt idx="3">
                  <c:v>0.76000000000000034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dLbl>
              <c:idx val="2"/>
              <c:delete val="1"/>
            </c:dLbl>
            <c:spPr>
              <a:noFill/>
              <a:ln w="25451">
                <a:noFill/>
              </a:ln>
            </c:sp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0.15000000000000008</c:v>
                </c:pt>
                <c:pt idx="1">
                  <c:v>0.1</c:v>
                </c:pt>
                <c:pt idx="3">
                  <c:v>0.75000000000000033</c:v>
                </c:pt>
              </c:numCache>
            </c:numRef>
          </c:val>
        </c:ser>
        <c:dLbls>
          <c:showVal val="1"/>
        </c:dLbls>
        <c:gapWidth val="60"/>
        <c:axId val="83113088"/>
        <c:axId val="83114624"/>
      </c:barChart>
      <c:catAx>
        <c:axId val="83113088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3114624"/>
        <c:crosses val="autoZero"/>
        <c:auto val="1"/>
        <c:lblAlgn val="ctr"/>
        <c:lblOffset val="100"/>
        <c:tickLblSkip val="1"/>
        <c:tickMarkSkip val="1"/>
      </c:catAx>
      <c:valAx>
        <c:axId val="8311462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3113088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 formatCode="0%">
                  <c:v>0.9</c:v>
                </c:pt>
                <c:pt idx="2" formatCode="0%">
                  <c:v>0.15000000000000008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(N=17)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5"/>
                <c:pt idx="0" formatCode="0%">
                  <c:v>0.94000000000000028</c:v>
                </c:pt>
                <c:pt idx="2" formatCode="0%">
                  <c:v>6.0000000000000026E-2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0.85000000000000031</c:v>
                </c:pt>
                <c:pt idx="1">
                  <c:v>0.05</c:v>
                </c:pt>
                <c:pt idx="2">
                  <c:v>0.15000000000000008</c:v>
                </c:pt>
                <c:pt idx="3">
                  <c:v>0.05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84289024"/>
        <c:axId val="84290560"/>
      </c:barChart>
      <c:catAx>
        <c:axId val="8428902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4290560"/>
        <c:crosses val="autoZero"/>
        <c:auto val="1"/>
        <c:lblAlgn val="ctr"/>
        <c:lblOffset val="100"/>
        <c:tickLblSkip val="1"/>
        <c:tickMarkSkip val="1"/>
      </c:catAx>
      <c:valAx>
        <c:axId val="842905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289024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(N=17)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84418560"/>
        <c:axId val="84420096"/>
      </c:barChart>
      <c:catAx>
        <c:axId val="84418560"/>
        <c:scaling>
          <c:orientation val="maxMin"/>
        </c:scaling>
        <c:delete val="1"/>
        <c:axPos val="l"/>
        <c:numFmt formatCode="General" sourceLinked="1"/>
        <c:tickLblPos val="none"/>
        <c:crossAx val="84420096"/>
        <c:crosses val="autoZero"/>
        <c:auto val="1"/>
        <c:lblAlgn val="ctr"/>
        <c:lblOffset val="100"/>
      </c:catAx>
      <c:valAx>
        <c:axId val="84420096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4418560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1.162790697674417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57"/>
          <c:y val="8.3140877598152571E-2"/>
          <c:w val="0.75200000000000078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0.75000000000000033</c:v>
                </c:pt>
                <c:pt idx="1">
                  <c:v>0.65000000000000036</c:v>
                </c:pt>
                <c:pt idx="2">
                  <c:v>0.70000000000000029</c:v>
                </c:pt>
                <c:pt idx="3">
                  <c:v>0.5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0.89</c:v>
                </c:pt>
                <c:pt idx="1">
                  <c:v>0.44</c:v>
                </c:pt>
                <c:pt idx="2">
                  <c:v>0.44</c:v>
                </c:pt>
                <c:pt idx="3">
                  <c:v>0.39000000000000018</c:v>
                </c:pt>
                <c:pt idx="4">
                  <c:v>6.0000000000000026E-2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0.65000000000000036</c:v>
                </c:pt>
                <c:pt idx="1">
                  <c:v>0.4</c:v>
                </c:pt>
                <c:pt idx="2">
                  <c:v>0.60000000000000031</c:v>
                </c:pt>
                <c:pt idx="3">
                  <c:v>0.4</c:v>
                </c:pt>
                <c:pt idx="4">
                  <c:v>0.30000000000000016</c:v>
                </c:pt>
              </c:numCache>
            </c:numRef>
          </c:val>
        </c:ser>
        <c:dLbls>
          <c:showVal val="1"/>
        </c:dLbls>
        <c:gapWidth val="60"/>
        <c:axId val="81879424"/>
        <c:axId val="81928960"/>
      </c:barChart>
      <c:catAx>
        <c:axId val="8187942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928960"/>
        <c:crosses val="autoZero"/>
        <c:auto val="1"/>
        <c:lblAlgn val="ctr"/>
        <c:lblOffset val="100"/>
        <c:tickLblSkip val="1"/>
        <c:tickMarkSkip val="1"/>
      </c:catAx>
      <c:valAx>
        <c:axId val="819289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187942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0.11085450346420324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38"/>
          <c:y val="9.0206185567010405E-2"/>
          <c:w val="0.74780701754386114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0.43000000000000016</c:v>
                </c:pt>
                <c:pt idx="1">
                  <c:v>0.43000000000000016</c:v>
                </c:pt>
                <c:pt idx="2">
                  <c:v>0.14000000000000001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0.22</c:v>
                </c:pt>
                <c:pt idx="2">
                  <c:v>0.22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0.32000000000000017</c:v>
                </c:pt>
                <c:pt idx="1">
                  <c:v>0.32000000000000017</c:v>
                </c:pt>
                <c:pt idx="2">
                  <c:v>0.16</c:v>
                </c:pt>
              </c:numCache>
            </c:numRef>
          </c:val>
        </c:ser>
        <c:dLbls>
          <c:showVal val="1"/>
        </c:dLbls>
        <c:gapWidth val="60"/>
        <c:axId val="84663680"/>
        <c:axId val="84848640"/>
      </c:barChart>
      <c:catAx>
        <c:axId val="84663680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4848640"/>
        <c:crosses val="autoZero"/>
        <c:auto val="1"/>
        <c:lblAlgn val="ctr"/>
        <c:lblOffset val="100"/>
        <c:tickLblSkip val="1"/>
        <c:tickMarkSkip val="1"/>
      </c:catAx>
      <c:valAx>
        <c:axId val="848486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663680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36"/>
          <c:h val="0.12371134020618574"/>
        </c:manualLayout>
      </c:layout>
      <c:spPr>
        <a:noFill/>
        <a:ln w="25399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1"/>
          <c:w val="0.46153846153846195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0.30000000000000016</c:v>
                </c:pt>
                <c:pt idx="1">
                  <c:v>0.15000000000000008</c:v>
                </c:pt>
                <c:pt idx="2">
                  <c:v>0.15000000000000008</c:v>
                </c:pt>
                <c:pt idx="3">
                  <c:v>0.05</c:v>
                </c:pt>
                <c:pt idx="4">
                  <c:v>0.35000000000000014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0.39000000000000018</c:v>
                </c:pt>
                <c:pt idx="1">
                  <c:v>0.11</c:v>
                </c:pt>
                <c:pt idx="4">
                  <c:v>0.5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(N=17)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0.18000000000000008</c:v>
                </c:pt>
                <c:pt idx="1">
                  <c:v>0.24000000000000007</c:v>
                </c:pt>
                <c:pt idx="2">
                  <c:v>6.0000000000000026E-2</c:v>
                </c:pt>
                <c:pt idx="4">
                  <c:v>0.53</c:v>
                </c:pt>
              </c:numCache>
            </c:numRef>
          </c:val>
        </c:ser>
        <c:dLbls>
          <c:showVal val="1"/>
        </c:dLbls>
        <c:gapWidth val="60"/>
        <c:axId val="86098688"/>
        <c:axId val="86303488"/>
      </c:barChart>
      <c:catAx>
        <c:axId val="8609868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6303488"/>
        <c:crosses val="autoZero"/>
        <c:auto val="1"/>
        <c:lblAlgn val="ctr"/>
        <c:lblOffset val="100"/>
        <c:tickLblSkip val="1"/>
        <c:tickMarkSkip val="1"/>
      </c:catAx>
      <c:valAx>
        <c:axId val="863034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098688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76"/>
          <c:y val="8.6956521739130543E-2"/>
          <c:w val="0.74342105263158087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0.25</c:v>
                </c:pt>
                <c:pt idx="1">
                  <c:v>0.15000000000000008</c:v>
                </c:pt>
                <c:pt idx="2">
                  <c:v>0.60000000000000031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0.22</c:v>
                </c:pt>
                <c:pt idx="1">
                  <c:v>0.17</c:v>
                </c:pt>
                <c:pt idx="2">
                  <c:v>0.61000000000000032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0.30000000000000016</c:v>
                </c:pt>
                <c:pt idx="1">
                  <c:v>0.30000000000000016</c:v>
                </c:pt>
                <c:pt idx="2">
                  <c:v>0.4</c:v>
                </c:pt>
              </c:numCache>
            </c:numRef>
          </c:val>
        </c:ser>
        <c:dLbls>
          <c:showVal val="1"/>
        </c:dLbls>
        <c:gapWidth val="60"/>
        <c:axId val="88265856"/>
        <c:axId val="88267392"/>
      </c:barChart>
      <c:catAx>
        <c:axId val="8826585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8267392"/>
        <c:crosses val="autoZero"/>
        <c:auto val="1"/>
        <c:lblAlgn val="ctr"/>
        <c:lblOffset val="100"/>
        <c:tickLblSkip val="1"/>
        <c:tickMarkSkip val="1"/>
      </c:catAx>
      <c:valAx>
        <c:axId val="882673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26585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2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86556032"/>
        <c:axId val="86561920"/>
      </c:barChart>
      <c:catAx>
        <c:axId val="86556032"/>
        <c:scaling>
          <c:orientation val="maxMin"/>
        </c:scaling>
        <c:delete val="1"/>
        <c:axPos val="l"/>
        <c:numFmt formatCode="General" sourceLinked="1"/>
        <c:tickLblPos val="none"/>
        <c:crossAx val="86561920"/>
        <c:crosses val="autoZero"/>
        <c:auto val="1"/>
        <c:lblAlgn val="ctr"/>
        <c:lblOffset val="100"/>
      </c:catAx>
      <c:valAx>
        <c:axId val="86561920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6556032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2.5062656641604009E-3"/>
          <c:w val="0.91503267973856206"/>
          <c:h val="0.1203007518796993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22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0.85000000000000031</c:v>
                </c:pt>
                <c:pt idx="2" formatCode="0%">
                  <c:v>0.15000000000000008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0.67000000000000048</c:v>
                </c:pt>
                <c:pt idx="2" formatCode="0%">
                  <c:v>0.33000000000000024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dLblPos val="outEnd"/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0.88</c:v>
                </c:pt>
                <c:pt idx="1">
                  <c:v>6.0000000000000026E-2</c:v>
                </c:pt>
                <c:pt idx="2">
                  <c:v>6.0000000000000026E-2</c:v>
                </c:pt>
              </c:numCache>
            </c:numRef>
          </c:val>
        </c:ser>
        <c:dLbls>
          <c:showVal val="1"/>
        </c:dLbls>
        <c:gapWidth val="60"/>
        <c:axId val="86455040"/>
        <c:axId val="86456576"/>
      </c:barChart>
      <c:catAx>
        <c:axId val="8645504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6456576"/>
        <c:crosses val="autoZero"/>
        <c:auto val="1"/>
        <c:lblAlgn val="ctr"/>
        <c:lblOffset val="100"/>
        <c:tickLblSkip val="1"/>
        <c:tickMarkSkip val="1"/>
      </c:catAx>
      <c:valAx>
        <c:axId val="864565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455040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66270336"/>
        <c:axId val="66271872"/>
      </c:barChart>
      <c:catAx>
        <c:axId val="66270336"/>
        <c:scaling>
          <c:orientation val="maxMin"/>
        </c:scaling>
        <c:delete val="1"/>
        <c:axPos val="b"/>
        <c:tickLblPos val="none"/>
        <c:crossAx val="66271872"/>
        <c:crosses val="autoZero"/>
        <c:auto val="1"/>
        <c:lblAlgn val="ctr"/>
        <c:lblOffset val="100"/>
      </c:catAx>
      <c:valAx>
        <c:axId val="66271872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66270336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83"/>
          <c:h val="0.39344262295082033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66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6.0000000000000026E-2</c:v>
                </c:pt>
                <c:pt idx="2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46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0.9</c:v>
                </c:pt>
                <c:pt idx="1">
                  <c:v>0.94000000000000028</c:v>
                </c:pt>
                <c:pt idx="2">
                  <c:v>0.83000000000000029</c:v>
                </c:pt>
              </c:numCache>
            </c:numRef>
          </c:val>
        </c:ser>
        <c:dLbls>
          <c:showVal val="1"/>
        </c:dLbls>
        <c:gapWidth val="60"/>
        <c:overlap val="100"/>
        <c:axId val="87188608"/>
        <c:axId val="87190144"/>
      </c:barChart>
      <c:catAx>
        <c:axId val="8718860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190144"/>
        <c:crosses val="autoZero"/>
        <c:auto val="1"/>
        <c:lblAlgn val="ctr"/>
        <c:lblOffset val="100"/>
        <c:tickLblSkip val="1"/>
        <c:tickMarkSkip val="1"/>
      </c:catAx>
      <c:valAx>
        <c:axId val="871901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188608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7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55"/>
          <c:y val="1.285347043701802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205334670228689E-2"/>
                  <c:y val="6.4707157770901112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(N=18)</c:v>
                </c:pt>
                <c:pt idx="2">
                  <c:v>2010 (N=17)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(N=17)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0.55000000000000004</c:v>
                </c:pt>
                <c:pt idx="1">
                  <c:v>0.39000000000000018</c:v>
                </c:pt>
                <c:pt idx="2">
                  <c:v>0.35000000000000014</c:v>
                </c:pt>
                <c:pt idx="4">
                  <c:v>0.2</c:v>
                </c:pt>
                <c:pt idx="5">
                  <c:v>0.11</c:v>
                </c:pt>
                <c:pt idx="6">
                  <c:v>0.12000000000000002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887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76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6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(N=18)</c:v>
                </c:pt>
                <c:pt idx="2">
                  <c:v>2010 (N=17)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(N=17)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0.45</c:v>
                </c:pt>
                <c:pt idx="1">
                  <c:v>0.61000000000000032</c:v>
                </c:pt>
                <c:pt idx="2">
                  <c:v>0.65000000000000036</c:v>
                </c:pt>
                <c:pt idx="4">
                  <c:v>0.8</c:v>
                </c:pt>
                <c:pt idx="5">
                  <c:v>0.89</c:v>
                </c:pt>
                <c:pt idx="6">
                  <c:v>0.88</c:v>
                </c:pt>
              </c:numCache>
            </c:numRef>
          </c:val>
        </c:ser>
        <c:dLbls>
          <c:showVal val="1"/>
        </c:dLbls>
        <c:gapWidth val="60"/>
        <c:overlap val="100"/>
        <c:axId val="87311488"/>
        <c:axId val="87313024"/>
      </c:barChart>
      <c:catAx>
        <c:axId val="87311488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313024"/>
        <c:crosses val="autoZero"/>
        <c:auto val="1"/>
        <c:lblAlgn val="ctr"/>
        <c:lblOffset val="100"/>
        <c:tickLblSkip val="1"/>
        <c:tickMarkSkip val="1"/>
      </c:catAx>
      <c:valAx>
        <c:axId val="8731302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311488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83"/>
          <c:y val="0.91002570694087492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59E-2"/>
          <c:y val="1.9723865877712072E-3"/>
          <c:w val="0.9712230215827337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0.95000000000000029</c:v>
                </c:pt>
                <c:pt idx="1">
                  <c:v>1</c:v>
                </c:pt>
                <c:pt idx="2">
                  <c:v>0.9</c:v>
                </c:pt>
                <c:pt idx="3">
                  <c:v>0.95000000000000029</c:v>
                </c:pt>
                <c:pt idx="4">
                  <c:v>0.95000000000000029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0.89</c:v>
                </c:pt>
                <c:pt idx="1">
                  <c:v>0.95000000000000029</c:v>
                </c:pt>
                <c:pt idx="2">
                  <c:v>0.78</c:v>
                </c:pt>
                <c:pt idx="3">
                  <c:v>0.72000000000000031</c:v>
                </c:pt>
                <c:pt idx="4">
                  <c:v>0.8400000000000003</c:v>
                </c:pt>
              </c:numCache>
            </c:numRef>
          </c:val>
        </c:ser>
        <c:dLbls>
          <c:showVal val="1"/>
        </c:dLbls>
        <c:gapWidth val="60"/>
        <c:axId val="87517056"/>
        <c:axId val="87518592"/>
      </c:barChart>
      <c:catAx>
        <c:axId val="8751705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518592"/>
        <c:crosses val="autoZero"/>
        <c:auto val="1"/>
        <c:lblAlgn val="ctr"/>
        <c:lblOffset val="100"/>
        <c:tickLblSkip val="1"/>
        <c:tickMarkSkip val="1"/>
      </c:catAx>
      <c:valAx>
        <c:axId val="875185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517056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3"/>
          <c:y val="0.94871794871794746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37"/>
          <c:y val="2.0661157024793424E-3"/>
          <c:w val="0.76190476190476186"/>
          <c:h val="0.8904958677685957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3.0924401495267637E-2"/>
                  <c:y val="-1.531332991660066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61E-2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0.44</c:v>
                </c:pt>
                <c:pt idx="1">
                  <c:v>0.65000000000000036</c:v>
                </c:pt>
                <c:pt idx="3">
                  <c:v>0.5</c:v>
                </c:pt>
                <c:pt idx="4">
                  <c:v>0.8</c:v>
                </c:pt>
                <c:pt idx="6">
                  <c:v>0.56000000000000005</c:v>
                </c:pt>
                <c:pt idx="7">
                  <c:v>0.70000000000000029</c:v>
                </c:pt>
                <c:pt idx="9">
                  <c:v>0.56000000000000005</c:v>
                </c:pt>
                <c:pt idx="10">
                  <c:v>0.75000000000000033</c:v>
                </c:pt>
                <c:pt idx="12">
                  <c:v>0.44</c:v>
                </c:pt>
                <c:pt idx="13">
                  <c:v>0.75000000000000033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1.6093613298337712E-2"/>
                  <c:y val="-1.531332991660066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0.56000000000000005</c:v>
                </c:pt>
                <c:pt idx="1">
                  <c:v>0.30000000000000016</c:v>
                </c:pt>
                <c:pt idx="3">
                  <c:v>0.5</c:v>
                </c:pt>
                <c:pt idx="4">
                  <c:v>0.15000000000000008</c:v>
                </c:pt>
                <c:pt idx="6">
                  <c:v>0.44</c:v>
                </c:pt>
                <c:pt idx="7">
                  <c:v>0.2</c:v>
                </c:pt>
                <c:pt idx="9">
                  <c:v>0.44</c:v>
                </c:pt>
                <c:pt idx="10">
                  <c:v>0.25</c:v>
                </c:pt>
                <c:pt idx="12">
                  <c:v>0.56000000000000005</c:v>
                </c:pt>
                <c:pt idx="13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4"/>
                <c:pt idx="4" formatCode="0%">
                  <c:v>0.05</c:v>
                </c:pt>
                <c:pt idx="7" formatCode="0%">
                  <c:v>0.1</c:v>
                </c:pt>
                <c:pt idx="13" formatCode="0%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0.97001763668430441"/>
                  <c:y val="-2.4470208773661305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06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1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87626496"/>
        <c:axId val="87628032"/>
      </c:barChart>
      <c:catAx>
        <c:axId val="87626496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628032"/>
        <c:crosses val="autoZero"/>
        <c:auto val="1"/>
        <c:lblAlgn val="ctr"/>
        <c:lblOffset val="100"/>
        <c:tickLblSkip val="1"/>
        <c:tickMarkSkip val="1"/>
      </c:catAx>
      <c:valAx>
        <c:axId val="87628032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87626496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"/>
          <c:h val="8.6776859504132248E-2"/>
        </c:manualLayout>
      </c:layout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0.95000000000000029</c:v>
                </c:pt>
                <c:pt idx="1">
                  <c:v>0.25</c:v>
                </c:pt>
                <c:pt idx="2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</c:v>
                </c:pt>
                <c:pt idx="1">
                  <c:v>0.1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0.8</c:v>
                </c:pt>
                <c:pt idx="1">
                  <c:v>0.25</c:v>
                </c:pt>
                <c:pt idx="2">
                  <c:v>0.30000000000000016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65570688"/>
        <c:axId val="65572224"/>
      </c:barChart>
      <c:catAx>
        <c:axId val="6557068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5572224"/>
        <c:crosses val="autoZero"/>
        <c:auto val="1"/>
        <c:lblAlgn val="ctr"/>
        <c:lblOffset val="100"/>
        <c:tickLblSkip val="1"/>
        <c:tickMarkSkip val="1"/>
      </c:catAx>
      <c:valAx>
        <c:axId val="6557222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5570688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3771264"/>
        <c:axId val="73789440"/>
      </c:barChart>
      <c:catAx>
        <c:axId val="7377126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789440"/>
        <c:crosses val="autoZero"/>
        <c:auto val="1"/>
        <c:lblAlgn val="ctr"/>
        <c:lblOffset val="100"/>
        <c:tickLblSkip val="1"/>
        <c:tickMarkSkip val="1"/>
      </c:catAx>
      <c:valAx>
        <c:axId val="737894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771264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0.95000000000000029</c:v>
                </c:pt>
                <c:pt idx="1">
                  <c:v>0.95000000000000029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3882624"/>
        <c:axId val="73896704"/>
      </c:barChart>
      <c:catAx>
        <c:axId val="7388262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896704"/>
        <c:crosses val="autoZero"/>
        <c:auto val="1"/>
        <c:lblAlgn val="ctr"/>
        <c:lblOffset val="100"/>
        <c:tickLblSkip val="1"/>
        <c:tickMarkSkip val="1"/>
      </c:catAx>
      <c:valAx>
        <c:axId val="738967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88262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34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0.85000000000000031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0.75000000000000033</c:v>
                </c:pt>
                <c:pt idx="1">
                  <c:v>0.2</c:v>
                </c:pt>
                <c:pt idx="2">
                  <c:v>0.15000000000000008</c:v>
                </c:pt>
                <c:pt idx="3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0.70000000000000029</c:v>
                </c:pt>
                <c:pt idx="1">
                  <c:v>0.35000000000000014</c:v>
                </c:pt>
                <c:pt idx="3">
                  <c:v>0.30000000000000016</c:v>
                </c:pt>
              </c:numCache>
            </c:numRef>
          </c:val>
        </c:ser>
        <c:dLbls>
          <c:showVal val="1"/>
        </c:dLbls>
        <c:gapWidth val="60"/>
        <c:axId val="78403456"/>
        <c:axId val="78404992"/>
      </c:barChart>
      <c:catAx>
        <c:axId val="7840345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8404992"/>
        <c:crosses val="autoZero"/>
        <c:auto val="1"/>
        <c:lblAlgn val="ctr"/>
        <c:lblOffset val="100"/>
        <c:tickLblSkip val="1"/>
        <c:tickMarkSkip val="1"/>
      </c:catAx>
      <c:valAx>
        <c:axId val="7840499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840345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8517760"/>
        <c:axId val="78519296"/>
      </c:barChart>
      <c:catAx>
        <c:axId val="7851776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8519296"/>
        <c:crosses val="autoZero"/>
        <c:auto val="1"/>
        <c:lblAlgn val="ctr"/>
        <c:lblOffset val="100"/>
        <c:tickLblSkip val="1"/>
        <c:tickMarkSkip val="1"/>
      </c:catAx>
      <c:valAx>
        <c:axId val="785192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851776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0.95000000000000029</c:v>
                </c:pt>
                <c:pt idx="1">
                  <c:v>0.95000000000000029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8643968"/>
        <c:axId val="78645504"/>
      </c:barChart>
      <c:catAx>
        <c:axId val="7864396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8645504"/>
        <c:crosses val="autoZero"/>
        <c:auto val="1"/>
        <c:lblAlgn val="ctr"/>
        <c:lblOffset val="100"/>
        <c:tickLblSkip val="1"/>
        <c:tickMarkSkip val="1"/>
      </c:catAx>
      <c:valAx>
        <c:axId val="786455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864396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8AD808-3185-49ED-8548-D8CBF2754898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9F3FA6-F2F0-4C2C-92AC-361D4450890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21F05D5-6BD4-415C-9FC1-8BD99593AAB6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207F03C-906C-4F7A-A63C-9B54EF03D88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7BAB21-0F64-49C9-9267-AC144B128E32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1EECE1-F001-4963-ABBD-0FE7AA401A26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C5354D-1699-43F9-80E1-27ABD20E9FB3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4EA76E4-80CF-4CCD-9318-C1F4A38CA40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D75B513-6729-4F33-B93B-E86C0249809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4343041-08AC-4C48-B61D-EECB3E69081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368787" y="5291916"/>
            <a:ext cx="4030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14D7659-F476-44B3-BAE8-FBB14A628B8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196A18E-4971-448C-920D-F3BD494290F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FD6626E-86DE-4C23-99EB-8775131E072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59906DF-DFDF-49FB-9898-F6D3A543CFA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66EFDF8-1F99-4424-8F30-E1024EEA71A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557D16D-FB0E-472E-959B-5DF0621454C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2DFED09-E264-46B6-919D-3C5D8C58BFE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E537210-0E5C-4F47-ABA1-5306D80170F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950A36B-D321-4460-912E-454B9595702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7C70153-6645-4009-996D-3EE5D1E3C0A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591BFB3-C034-4F29-A064-1AE6D30215F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D26B367-9902-47C3-8F5A-F7795ACD0FD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A1C7437-3CF7-4EED-9367-2F2F49B1066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81F35A2-DA44-4F3E-8BBC-844C5495CB6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5366C13-06F3-4F38-A15B-AC7ABD8C870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04CAF08-2D57-4355-B7EB-60DD1ECE00A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8B1C66D-CA89-4C53-ADA1-DEF1747421B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54C5308-CA55-4FC5-9D15-2656860D30E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DF92AE6-6279-4764-94B9-645BE4CF736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A196A0F-8B7E-45BC-BF72-D112DA2B49B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89C44BE-0C3C-4164-A15A-2E6B72C917D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C1EEF6A-D130-4F4D-9BA4-F921448260D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FDA6978-4B53-4A3A-A9E8-FBCC732C5FC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WILANÓW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7" name="Symbol zastępczy stop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Warszawa,  19 grudnia 2012</a:t>
            </a:r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0963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183D71-8B36-4627-825E-9FE7587B520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l-PL" smtClean="0"/>
          </a:p>
        </p:txBody>
      </p:sp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Wilanów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formularze / wnioski?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4198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198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DECD54-AC32-459B-A394-767BBF3DBDD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l-PL" smtClean="0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4301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301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66F37C-D213-47AA-AC0D-0AED0E4BEFD9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pl-PL" smtClean="0"/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wzory wypełnionych formularzy / wniosków?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4403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403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531501-23E0-412C-9C1E-1EA940D7E6C4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l-PL" smtClean="0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działa system numerkowy?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sp>
        <p:nvSpPr>
          <p:cNvPr id="4505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5060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9C8DED-1AF1-42DB-B992-7267CF940A4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4608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608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D5DAB27-4DA4-42DB-950E-48581B79F74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pl-PL" smtClean="0"/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sp>
        <p:nvSpPr>
          <p:cNvPr id="4710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7108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AFAD3A6-1688-43E8-A2DB-17ED3985399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4813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813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9AEB1C-252B-4180-AD99-F922050C2FA1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pl-PL" smtClean="0"/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4915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915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C6814A-3BB7-4976-8722-8F0CF091C5C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pl-PL" smtClean="0"/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684213" y="1462088"/>
            <a:ext cx="2544763" cy="4889500"/>
            <a:chOff x="431" y="921"/>
            <a:chExt cx="1603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31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sp>
        <p:nvSpPr>
          <p:cNvPr id="5017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0180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557BB9-417E-4245-A948-7E4D2599077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27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54573A-C484-40D7-ADB9-02963D75395A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l-PL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120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120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E083C6-AAB6-418E-A617-34B364F077C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pl-PL" smtClean="0"/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222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222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56D0AA-EFA4-475E-A7B9-1969395799AB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pl-PL" smtClean="0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325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325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4295CA-3259-40BD-AF71-654072E9F4C6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pl-PL" smtClean="0"/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25504" y="1815207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853504" y="1815207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sp>
        <p:nvSpPr>
          <p:cNvPr id="5427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4276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DCE86F-82F8-466A-9100-9256305F562D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529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530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18DE45F-D4EF-413E-BEEF-B32DCC0BC2B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pl-PL" smtClean="0"/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2" y="1052513"/>
            <a:ext cx="403180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 smtClean="0"/>
              <a:t>Sprawy, o których urzędnik POINFORMOWAŁ </a:t>
            </a:r>
            <a:r>
              <a:rPr lang="pl-PL" sz="1200" dirty="0"/>
              <a:t>SAM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(</a:t>
            </a:r>
            <a:r>
              <a:rPr lang="pl-PL" sz="1200" dirty="0"/>
              <a:t>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632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632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89567A-B7F1-403B-ADE7-0052EB450666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pl-PL" smtClean="0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374601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374601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734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734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3D71F9-8C46-4D52-ABC4-C1EDAB2F3202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pl-PL" smtClean="0"/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531640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53164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83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83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9D32E6-710E-4182-9D14-CC91E35D9E94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pl-PL" smtClean="0"/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3" y="3416300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3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58159" y="4988673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593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93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7699A67-2AC7-49D6-969A-E50D2AAD7DC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pl-PL" smtClean="0"/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755650" y="1277938"/>
            <a:ext cx="29765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6041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6042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0FFA29-0B22-4036-82E2-F3846AB3888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pl-PL" smtClean="0"/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755650" y="1277938"/>
            <a:ext cx="29765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37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697D8D-86BA-46AD-9C73-CF2E11000D12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l-PL" smtClean="0"/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Śródmieście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Targówek</a:t>
            </a:r>
            <a:r>
              <a:rPr lang="pl-PL" sz="1200" dirty="0">
                <a:latin typeface="+mj-lt"/>
                <a:cs typeface="Arial" pitchFamily="34" charset="0"/>
              </a:rPr>
              <a:t>, Urs</a:t>
            </a:r>
            <a:r>
              <a:rPr lang="en-US" sz="1200" dirty="0">
                <a:latin typeface="+mj-lt"/>
                <a:cs typeface="Arial" pitchFamily="34" charset="0"/>
              </a:rPr>
              <a:t>us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Ursynów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Wawer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>
                <a:latin typeface="+mj-lt"/>
                <a:cs typeface="Arial" pitchFamily="34" charset="0"/>
              </a:rPr>
              <a:t>Wesoła</a:t>
            </a:r>
            <a:r>
              <a:rPr lang="pl-PL" sz="1200">
                <a:latin typeface="+mj-lt"/>
                <a:cs typeface="Arial" pitchFamily="34" charset="0"/>
              </a:rPr>
              <a:t>, </a:t>
            </a:r>
            <a:r>
              <a:rPr lang="pl-PL" sz="1200" dirty="0">
                <a:latin typeface="+mj-lt"/>
                <a:cs typeface="Arial" pitchFamily="34" charset="0"/>
              </a:rPr>
              <a:t>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34820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4821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D94688-6B31-47FA-A55C-6C52D1A92C1A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l-PL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584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BDE03F-58A4-4EEA-BBCE-68BBE397C90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l-PL" smtClean="0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sp>
        <p:nvSpPr>
          <p:cNvPr id="36867" name="Symbol zastępczy stopki 3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 smtClean="0"/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Urząd dzielnicy Wilanów</a:t>
            </a:r>
          </a:p>
        </p:txBody>
      </p:sp>
      <p:sp>
        <p:nvSpPr>
          <p:cNvPr id="3789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789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D904F5-F66B-413E-84DC-C17578C1531E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l-PL" smtClean="0"/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OTOCZENIE – WYGLĄD URZĘDU (1)</a:t>
            </a:r>
            <a:endParaRPr lang="en-GB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ŚREDNI CZAS OCZEKIWANIA NA OBSŁUGĘ PRZED PI/ WOM/ DELEGATURĄ </a:t>
            </a:r>
            <a:r>
              <a:rPr lang="pl-PL" sz="1200" dirty="0" err="1"/>
              <a:t>BAiSO</a:t>
            </a:r>
            <a:endParaRPr lang="pl-PL" sz="1200" dirty="0"/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 dirty="0">
                <a:solidFill>
                  <a:schemeClr val="accent1"/>
                </a:solidFill>
              </a:rPr>
              <a:t>FUNKCJONOWANIE URZĘDU</a:t>
            </a:r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3891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891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ECA438-55E7-468B-BA68-1941F6B795C4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l-PL" smtClean="0"/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 dirty="0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</a:t>
            </a:r>
            <a:r>
              <a:rPr lang="pl-PL" sz="1200" u="sng"/>
              <a:t>karty informacyjne</a:t>
            </a:r>
            <a:r>
              <a:rPr lang="pl-PL" sz="1200"/>
              <a:t>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9939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6E0082-C43C-4119-8BF6-5B6538ED6A9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l-PL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Wilanów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6770</TotalTime>
  <Words>1223</Words>
  <Application>Microsoft Office PowerPoint</Application>
  <PresentationFormat>Pokaz na ekranie (4:3)</PresentationFormat>
  <Paragraphs>252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WILANÓW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Wilanów</vt:lpstr>
      <vt:lpstr>Urząd dzielnicy Wilanów</vt:lpstr>
      <vt:lpstr>Urząd dzielnicy Wilanów</vt:lpstr>
      <vt:lpstr>Slajd 10</vt:lpstr>
      <vt:lpstr>Urząd dzielnicy Wilanów</vt:lpstr>
      <vt:lpstr>Urząd dzielnicy Wilanów</vt:lpstr>
      <vt:lpstr>Urząd dzielnicy Wilanów</vt:lpstr>
      <vt:lpstr>Wygląd zewnętrzny urzędnika i jego stanowisko pracy </vt:lpstr>
      <vt:lpstr>Urząd dzielnicy Wilanów</vt:lpstr>
      <vt:lpstr>Zachowanie urzędnika wobec interesanta </vt:lpstr>
      <vt:lpstr>Urząd dzielnicy Wilanów</vt:lpstr>
      <vt:lpstr>Urząd dzielnicy Wilanów</vt:lpstr>
      <vt:lpstr>Urzędnik - obsługa przedstawionej sprawy </vt:lpstr>
      <vt:lpstr>Urząd dzielnicy Wilanów</vt:lpstr>
      <vt:lpstr>Urząd dzielnicy Wilanów</vt:lpstr>
      <vt:lpstr>Urząd dzielnicy Wilanów</vt:lpstr>
      <vt:lpstr>Urzędnik - sposób załatwienia przedstawionej sprawy</vt:lpstr>
      <vt:lpstr>Urząd dzielnicy Wilanów</vt:lpstr>
      <vt:lpstr>Urząd dzielnicy Wilanów</vt:lpstr>
      <vt:lpstr>Urząd dzielnicy Wilanów</vt:lpstr>
      <vt:lpstr>Urząd dzielnicy Wilanów</vt:lpstr>
      <vt:lpstr>Urząd dzielnicy Wilanów</vt:lpstr>
      <vt:lpstr>Urząd dzielnicy Wilanów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Your User Name</cp:lastModifiedBy>
  <cp:revision>899</cp:revision>
  <dcterms:created xsi:type="dcterms:W3CDTF">2011-07-08T14:47:09Z</dcterms:created>
  <dcterms:modified xsi:type="dcterms:W3CDTF">2013-02-20T16:36:05Z</dcterms:modified>
</cp:coreProperties>
</file>