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491" autoAdjust="0"/>
  </p:normalViewPr>
  <p:slideViewPr>
    <p:cSldViewPr snapToObjects="1" showGuides="1">
      <p:cViewPr>
        <p:scale>
          <a:sx n="75" d="100"/>
          <a:sy n="75" d="100"/>
        </p:scale>
        <p:origin x="-1068" y="-636"/>
      </p:cViewPr>
      <p:guideLst>
        <p:guide orient="horz" pos="4247"/>
        <p:guide orient="horz" pos="73"/>
        <p:guide orient="horz" pos="3612"/>
        <p:guide orient="horz" pos="4110"/>
        <p:guide orient="horz" pos="4065"/>
        <p:guide orient="horz" pos="107"/>
        <p:guide orient="horz" pos="527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7E-3"/>
          <c:y val="9.0163934426229525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1">
              <a:noFill/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54378496"/>
        <c:axId val="54380032"/>
      </c:barChart>
      <c:catAx>
        <c:axId val="54378496"/>
        <c:scaling>
          <c:orientation val="maxMin"/>
        </c:scaling>
        <c:delete val="1"/>
        <c:axPos val="b"/>
        <c:tickLblPos val="none"/>
        <c:crossAx val="54380032"/>
        <c:crosses val="autoZero"/>
        <c:auto val="1"/>
        <c:lblAlgn val="ctr"/>
        <c:lblOffset val="100"/>
      </c:catAx>
      <c:valAx>
        <c:axId val="54380032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54378496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109E-2"/>
          <c:y val="0"/>
          <c:w val="0.92848904267589483"/>
          <c:h val="0.23634322144777237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95"/>
          <c:y val="8.8607594936708861E-2"/>
          <c:w val="0.67718191377497461"/>
          <c:h val="0.91350210970463985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</c:v>
                </c:pt>
                <c:pt idx="1">
                  <c:v>0.2</c:v>
                </c:pt>
                <c:pt idx="2">
                  <c:v>0.25</c:v>
                </c:pt>
                <c:pt idx="3">
                  <c:v>0.15000000000000005</c:v>
                </c:pt>
                <c:pt idx="4">
                  <c:v>0.55000000000000004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0.05</c:v>
                </c:pt>
                <c:pt idx="1">
                  <c:v>0.65000000000000024</c:v>
                </c:pt>
                <c:pt idx="2">
                  <c:v>0.35000000000000009</c:v>
                </c:pt>
                <c:pt idx="3">
                  <c:v>0.05</c:v>
                </c:pt>
                <c:pt idx="4">
                  <c:v>0.5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1">
                  <c:v>0.1</c:v>
                </c:pt>
                <c:pt idx="2">
                  <c:v>0.5</c:v>
                </c:pt>
                <c:pt idx="3">
                  <c:v>0.15000000000000005</c:v>
                </c:pt>
                <c:pt idx="4">
                  <c:v>0.4</c:v>
                </c:pt>
              </c:numCache>
            </c:numRef>
          </c:val>
        </c:ser>
        <c:dLbls>
          <c:showVal val="1"/>
        </c:dLbls>
        <c:gapWidth val="60"/>
        <c:axId val="87480576"/>
        <c:axId val="87363584"/>
      </c:barChart>
      <c:catAx>
        <c:axId val="87480576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363584"/>
        <c:crosses val="autoZero"/>
        <c:auto val="1"/>
        <c:lblAlgn val="ctr"/>
        <c:lblOffset val="100"/>
        <c:tickLblSkip val="1"/>
        <c:tickMarkSkip val="1"/>
      </c:catAx>
      <c:valAx>
        <c:axId val="8736358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7480576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56E-3"/>
          <c:w val="0.64353312302839161"/>
          <c:h val="5.9071729957805977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1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0.8</c:v>
                </c:pt>
                <c:pt idx="1">
                  <c:v>0.95000000000000018</c:v>
                </c:pt>
                <c:pt idx="2">
                  <c:v>0.75000000000000022</c:v>
                </c:pt>
                <c:pt idx="4">
                  <c:v>0.9</c:v>
                </c:pt>
                <c:pt idx="5">
                  <c:v>0.75000000000000022</c:v>
                </c:pt>
                <c:pt idx="6">
                  <c:v>0.8</c:v>
                </c:pt>
                <c:pt idx="8">
                  <c:v>0.8500000000000002</c:v>
                </c:pt>
                <c:pt idx="9">
                  <c:v>0.95000000000000018</c:v>
                </c:pt>
                <c:pt idx="10">
                  <c:v>0.9</c:v>
                </c:pt>
                <c:pt idx="12">
                  <c:v>0.4</c:v>
                </c:pt>
                <c:pt idx="13">
                  <c:v>0.5</c:v>
                </c:pt>
                <c:pt idx="14">
                  <c:v>1</c:v>
                </c:pt>
                <c:pt idx="16">
                  <c:v>1</c:v>
                </c:pt>
                <c:pt idx="17">
                  <c:v>0.95000000000000018</c:v>
                </c:pt>
                <c:pt idx="18">
                  <c:v>1</c:v>
                </c:pt>
                <c:pt idx="20">
                  <c:v>0.1</c:v>
                </c:pt>
                <c:pt idx="21">
                  <c:v>0.05</c:v>
                </c:pt>
                <c:pt idx="22">
                  <c:v>0.15000000000000005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452E-3"/>
                  <c:y val="9.7115065527172094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2.3876005742253344E-2"/>
                  <c:y val="3.7514958804138582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452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2.3687845360944298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0.2</c:v>
                </c:pt>
                <c:pt idx="1">
                  <c:v>0.05</c:v>
                </c:pt>
                <c:pt idx="2">
                  <c:v>0.25</c:v>
                </c:pt>
                <c:pt idx="4">
                  <c:v>0.1</c:v>
                </c:pt>
                <c:pt idx="5">
                  <c:v>0.25</c:v>
                </c:pt>
                <c:pt idx="6">
                  <c:v>0.2</c:v>
                </c:pt>
                <c:pt idx="8">
                  <c:v>0.15000000000000005</c:v>
                </c:pt>
                <c:pt idx="9">
                  <c:v>0.05</c:v>
                </c:pt>
                <c:pt idx="10">
                  <c:v>0.1</c:v>
                </c:pt>
                <c:pt idx="12">
                  <c:v>0.6000000000000002</c:v>
                </c:pt>
                <c:pt idx="13">
                  <c:v>0.5</c:v>
                </c:pt>
                <c:pt idx="17">
                  <c:v>0.05</c:v>
                </c:pt>
                <c:pt idx="20">
                  <c:v>0.9</c:v>
                </c:pt>
                <c:pt idx="21">
                  <c:v>0.95000000000000018</c:v>
                </c:pt>
                <c:pt idx="22">
                  <c:v>0.8500000000000002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43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7712128"/>
        <c:axId val="87713664"/>
      </c:barChart>
      <c:catAx>
        <c:axId val="87712128"/>
        <c:scaling>
          <c:orientation val="maxMin"/>
        </c:scaling>
        <c:delete val="1"/>
        <c:axPos val="l"/>
        <c:tickLblPos val="none"/>
        <c:crossAx val="87713664"/>
        <c:crosses val="autoZero"/>
        <c:auto val="1"/>
        <c:lblAlgn val="ctr"/>
        <c:lblOffset val="100"/>
      </c:catAx>
      <c:valAx>
        <c:axId val="8771366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71212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9007891770011338"/>
          <c:y val="2.1008403361344541E-3"/>
          <c:w val="0.57384441939120712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0.9</c:v>
                </c:pt>
                <c:pt idx="1">
                  <c:v>0.8</c:v>
                </c:pt>
                <c:pt idx="2">
                  <c:v>0.75000000000000022</c:v>
                </c:pt>
                <c:pt idx="4">
                  <c:v>0.9</c:v>
                </c:pt>
                <c:pt idx="5">
                  <c:v>0.95000000000000018</c:v>
                </c:pt>
                <c:pt idx="6">
                  <c:v>0.9</c:v>
                </c:pt>
                <c:pt idx="8">
                  <c:v>0.05</c:v>
                </c:pt>
                <c:pt idx="10">
                  <c:v>0.05</c:v>
                </c:pt>
                <c:pt idx="12">
                  <c:v>0.8</c:v>
                </c:pt>
                <c:pt idx="13">
                  <c:v>0.95000000000000018</c:v>
                </c:pt>
                <c:pt idx="14">
                  <c:v>0.8</c:v>
                </c:pt>
                <c:pt idx="16">
                  <c:v>0.8500000000000002</c:v>
                </c:pt>
                <c:pt idx="17">
                  <c:v>0.5</c:v>
                </c:pt>
                <c:pt idx="18">
                  <c:v>0.70000000000000018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0485759301859214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7986E-3"/>
                  <c:y val="-1.8612714729301682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37E-3"/>
                  <c:y val="4.7212949456490964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0.1</c:v>
                </c:pt>
                <c:pt idx="1">
                  <c:v>0.15000000000000005</c:v>
                </c:pt>
                <c:pt idx="2">
                  <c:v>0.25</c:v>
                </c:pt>
                <c:pt idx="8">
                  <c:v>0.8</c:v>
                </c:pt>
                <c:pt idx="9">
                  <c:v>0.95000000000000018</c:v>
                </c:pt>
                <c:pt idx="10">
                  <c:v>0.8500000000000002</c:v>
                </c:pt>
                <c:pt idx="12">
                  <c:v>0.05</c:v>
                </c:pt>
                <c:pt idx="14">
                  <c:v>0.1</c:v>
                </c:pt>
                <c:pt idx="16">
                  <c:v>0.15000000000000005</c:v>
                </c:pt>
                <c:pt idx="17">
                  <c:v>0.5</c:v>
                </c:pt>
                <c:pt idx="18">
                  <c:v>0.3000000000000001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0%</c:formatCode>
                <c:ptCount val="19"/>
                <c:pt idx="1">
                  <c:v>0.05</c:v>
                </c:pt>
                <c:pt idx="4">
                  <c:v>0.1</c:v>
                </c:pt>
                <c:pt idx="5">
                  <c:v>0.05</c:v>
                </c:pt>
                <c:pt idx="6">
                  <c:v>0.1</c:v>
                </c:pt>
                <c:pt idx="8">
                  <c:v>0.15000000000000005</c:v>
                </c:pt>
                <c:pt idx="9">
                  <c:v>0.05</c:v>
                </c:pt>
                <c:pt idx="10">
                  <c:v>0.1</c:v>
                </c:pt>
                <c:pt idx="12">
                  <c:v>0.15000000000000005</c:v>
                </c:pt>
                <c:pt idx="13">
                  <c:v>0.05</c:v>
                </c:pt>
                <c:pt idx="14">
                  <c:v>0.1</c:v>
                </c:pt>
              </c:numCache>
            </c:numRef>
          </c:val>
        </c:ser>
        <c:dLbls>
          <c:showVal val="1"/>
        </c:dLbls>
        <c:gapWidth val="60"/>
        <c:overlap val="100"/>
        <c:axId val="87671168"/>
        <c:axId val="87672704"/>
      </c:barChart>
      <c:catAx>
        <c:axId val="87671168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672704"/>
        <c:crosses val="autoZero"/>
        <c:auto val="1"/>
        <c:lblAlgn val="ctr"/>
        <c:lblOffset val="100"/>
        <c:tickLblSkip val="1"/>
        <c:tickMarkSkip val="1"/>
      </c:catAx>
      <c:valAx>
        <c:axId val="876727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671168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18"/>
          <c:y val="0.92647058823529416"/>
          <c:w val="0.66854565952649525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(N=10)</c:v>
                </c:pt>
                <c:pt idx="2">
                  <c:v>2010 (N=16)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0.64</c:v>
                </c:pt>
                <c:pt idx="1">
                  <c:v>0.3</c:v>
                </c:pt>
                <c:pt idx="2">
                  <c:v>0.64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46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(N=10)</c:v>
                </c:pt>
                <c:pt idx="2">
                  <c:v>2010 (N=16)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0.12</c:v>
                </c:pt>
                <c:pt idx="2" formatCode="0%">
                  <c:v>0.28999999999999998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(N=10)</c:v>
                </c:pt>
                <c:pt idx="2">
                  <c:v>2010 (N=16)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3"/>
                <c:pt idx="0">
                  <c:v>0.24</c:v>
                </c:pt>
                <c:pt idx="1">
                  <c:v>0.7</c:v>
                </c:pt>
                <c:pt idx="2">
                  <c:v>7.0000000000000007E-2</c:v>
                </c:pt>
              </c:numCache>
            </c:numRef>
          </c:val>
        </c:ser>
        <c:dLbls>
          <c:showVal val="1"/>
        </c:dLbls>
        <c:gapWidth val="60"/>
        <c:overlap val="100"/>
        <c:axId val="87864832"/>
        <c:axId val="87866368"/>
      </c:barChart>
      <c:catAx>
        <c:axId val="87864832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866368"/>
        <c:crosses val="autoZero"/>
        <c:auto val="1"/>
        <c:lblAlgn val="ctr"/>
        <c:lblOffset val="100"/>
        <c:tickLblSkip val="1"/>
        <c:tickMarkSkip val="1"/>
      </c:catAx>
      <c:valAx>
        <c:axId val="878663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864832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11"/>
          <c:h val="0.29090909090909123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68"/>
          <c:y val="0.10318949343339587"/>
          <c:w val="0.45130641330166327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przywitał, ale użył innych słów a powitanie nie było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 formatCode="0%">
                  <c:v>0.9</c:v>
                </c:pt>
                <c:pt idx="3" formatCode="0%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przywitał, ale użył innych słów a powitanie nie było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  <c:pt idx="0" formatCode="0%">
                  <c:v>0.95000000000000018</c:v>
                </c:pt>
                <c:pt idx="3" formatCode="0%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przywitał, ale użył innych słów a powitanie nie było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0.55000000000000004</c:v>
                </c:pt>
                <c:pt idx="1">
                  <c:v>0.3000000000000001</c:v>
                </c:pt>
                <c:pt idx="2">
                  <c:v>0.05</c:v>
                </c:pt>
                <c:pt idx="3">
                  <c:v>0.1</c:v>
                </c:pt>
              </c:numCache>
            </c:numRef>
          </c:val>
        </c:ser>
        <c:dLbls>
          <c:showVal val="1"/>
        </c:dLbls>
        <c:gapWidth val="60"/>
        <c:axId val="88506752"/>
        <c:axId val="88508288"/>
      </c:barChart>
      <c:catAx>
        <c:axId val="88506752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508288"/>
        <c:crosses val="autoZero"/>
        <c:auto val="1"/>
        <c:lblAlgn val="ctr"/>
        <c:lblOffset val="100"/>
        <c:tickLblSkip val="1"/>
        <c:tickMarkSkip val="1"/>
      </c:catAx>
      <c:valAx>
        <c:axId val="885082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506752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578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750000000000017"/>
          <c:y val="0.26943005181347152"/>
          <c:w val="0.81473214285714257"/>
          <c:h val="0.73575129533678862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spPr>
              <a:noFill/>
              <a:ln w="23348">
                <a:noFill/>
              </a:ln>
            </c:sp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93E-2"/>
                  <c:y val="-5.7090713254854524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0.9</c:v>
                </c:pt>
                <c:pt idx="1">
                  <c:v>0.95000000000000018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20"/>
        <c:overlap val="100"/>
        <c:axId val="88358912"/>
        <c:axId val="88360448"/>
      </c:barChart>
      <c:catAx>
        <c:axId val="88358912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8360448"/>
        <c:crosses val="autoZero"/>
        <c:auto val="1"/>
        <c:lblAlgn val="ctr"/>
        <c:lblOffset val="100"/>
        <c:tickLblSkip val="1"/>
        <c:tickMarkSkip val="1"/>
      </c:catAx>
      <c:valAx>
        <c:axId val="88360448"/>
        <c:scaling>
          <c:orientation val="minMax"/>
        </c:scaling>
        <c:delete val="1"/>
        <c:axPos val="b"/>
        <c:numFmt formatCode="0%" sourceLinked="1"/>
        <c:tickLblPos val="none"/>
        <c:crossAx val="88358912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66E-2"/>
          <c:y val="0"/>
          <c:w val="0.9821428571428571"/>
          <c:h val="0.25906735751295334"/>
        </c:manualLayout>
      </c:layout>
      <c:spPr>
        <a:noFill/>
        <a:ln w="23348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93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36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1">
                  <c:v>0.05</c:v>
                </c:pt>
                <c:pt idx="2">
                  <c:v>0.15000000000000005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  <c:pt idx="0" formatCode="0%">
                  <c:v>0.1</c:v>
                </c:pt>
                <c:pt idx="2" formatCode="0%">
                  <c:v>0.15000000000000005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76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0.9</c:v>
                </c:pt>
                <c:pt idx="1">
                  <c:v>0.95000000000000018</c:v>
                </c:pt>
                <c:pt idx="2">
                  <c:v>0.70000000000000018</c:v>
                </c:pt>
              </c:numCache>
            </c:numRef>
          </c:val>
        </c:ser>
        <c:dLbls>
          <c:showVal val="1"/>
        </c:dLbls>
        <c:gapWidth val="20"/>
        <c:overlap val="100"/>
        <c:axId val="88247680"/>
        <c:axId val="88274048"/>
      </c:barChart>
      <c:catAx>
        <c:axId val="88247680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8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274048"/>
        <c:crosses val="autoZero"/>
        <c:auto val="1"/>
        <c:lblAlgn val="ctr"/>
        <c:lblOffset val="100"/>
        <c:tickLblSkip val="1"/>
        <c:tickMarkSkip val="1"/>
      </c:catAx>
      <c:valAx>
        <c:axId val="88274048"/>
        <c:scaling>
          <c:orientation val="minMax"/>
        </c:scaling>
        <c:delete val="1"/>
        <c:axPos val="b"/>
        <c:numFmt formatCode="0%" sourceLinked="1"/>
        <c:tickLblPos val="none"/>
        <c:crossAx val="88247680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160425964986438"/>
          <c:y val="1.6949152542372898E-3"/>
          <c:w val="0.74975878053335387"/>
          <c:h val="0.93389830508474581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0.95000000000000018</c:v>
                </c:pt>
                <c:pt idx="1">
                  <c:v>1</c:v>
                </c:pt>
                <c:pt idx="2">
                  <c:v>0.9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9">
                  <c:v>0.05</c:v>
                </c:pt>
                <c:pt idx="10">
                  <c:v>0.1</c:v>
                </c:pt>
                <c:pt idx="16">
                  <c:v>0.15000000000000005</c:v>
                </c:pt>
                <c:pt idx="17">
                  <c:v>0.05</c:v>
                </c:pt>
                <c:pt idx="20">
                  <c:v>0.9</c:v>
                </c:pt>
                <c:pt idx="21">
                  <c:v>0.95000000000000018</c:v>
                </c:pt>
                <c:pt idx="22">
                  <c:v>0.8500000000000002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3977812995245646"/>
                  <c:y val="6.150858979963538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5536338604536485E-2"/>
                  <c:y val="7.0536191061402083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95398519234814E-2"/>
                  <c:y val="-1.8171274736672089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5536338604536485E-2"/>
                  <c:y val="2.8716334696049844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General</c:formatCode>
                <c:ptCount val="23"/>
                <c:pt idx="0" formatCode="0%">
                  <c:v>0.05</c:v>
                </c:pt>
                <c:pt idx="2" formatCode="0%">
                  <c:v>0.1</c:v>
                </c:pt>
                <c:pt idx="8" formatCode="0%">
                  <c:v>1</c:v>
                </c:pt>
                <c:pt idx="9" formatCode="0%">
                  <c:v>0.95000000000000018</c:v>
                </c:pt>
                <c:pt idx="10" formatCode="0%">
                  <c:v>0.9</c:v>
                </c:pt>
                <c:pt idx="12" formatCode="0%">
                  <c:v>1</c:v>
                </c:pt>
                <c:pt idx="13" formatCode="0%">
                  <c:v>1</c:v>
                </c:pt>
                <c:pt idx="14" formatCode="0%">
                  <c:v>1</c:v>
                </c:pt>
                <c:pt idx="16" formatCode="0%">
                  <c:v>0.8500000000000002</c:v>
                </c:pt>
                <c:pt idx="17" formatCode="0%">
                  <c:v>0.95000000000000018</c:v>
                </c:pt>
                <c:pt idx="18" formatCode="0%">
                  <c:v>1</c:v>
                </c:pt>
                <c:pt idx="20" formatCode="0%">
                  <c:v>0.1</c:v>
                </c:pt>
                <c:pt idx="21" formatCode="0%">
                  <c:v>0.05</c:v>
                </c:pt>
                <c:pt idx="22" formatCode="0%">
                  <c:v>0.15000000000000005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6513470681458091"/>
                  <c:y val="6.150858979963538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 val="0.93660855784469166"/>
                  <c:y val="8.5737595371699581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8810240"/>
        <c:axId val="88811776"/>
      </c:barChart>
      <c:catAx>
        <c:axId val="88810240"/>
        <c:scaling>
          <c:orientation val="maxMin"/>
        </c:scaling>
        <c:axPos val="l"/>
        <c:numFmt formatCode="General" sourceLinked="1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811776"/>
        <c:crosses val="autoZero"/>
        <c:auto val="1"/>
        <c:lblAlgn val="ctr"/>
        <c:lblOffset val="100"/>
        <c:tickLblSkip val="1"/>
        <c:tickMarkSkip val="1"/>
      </c:catAx>
      <c:valAx>
        <c:axId val="888117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810240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4738510301109373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(N=20)</c:v>
                </c:pt>
                <c:pt idx="2">
                  <c:v>2010 (N=17)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(N=17)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(N=17)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0.70000000000000018</c:v>
                </c:pt>
                <c:pt idx="1">
                  <c:v>0.5</c:v>
                </c:pt>
                <c:pt idx="2">
                  <c:v>0.59</c:v>
                </c:pt>
                <c:pt idx="4">
                  <c:v>1</c:v>
                </c:pt>
                <c:pt idx="5">
                  <c:v>0.8500000000000002</c:v>
                </c:pt>
                <c:pt idx="6">
                  <c:v>1</c:v>
                </c:pt>
                <c:pt idx="8">
                  <c:v>0.15000000000000005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3977812995245646"/>
                  <c:y val="4.945547209504544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920625452034828E-2"/>
                  <c:y val="6.228577351714048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64878029322735E-2"/>
                  <c:y val="-2.7357790885252703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7382838824928283E-2"/>
                  <c:y val="2.8926698495814682E-3"/>
                </c:manualLayout>
              </c:layout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(N=20)</c:v>
                </c:pt>
                <c:pt idx="2">
                  <c:v>2010 (N=17)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(N=17)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(N=17)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0.3000000000000001</c:v>
                </c:pt>
                <c:pt idx="1">
                  <c:v>0.5</c:v>
                </c:pt>
                <c:pt idx="2">
                  <c:v>0.41000000000000009</c:v>
                </c:pt>
                <c:pt idx="5">
                  <c:v>0.15000000000000005</c:v>
                </c:pt>
                <c:pt idx="8">
                  <c:v>0.8500000000000002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091"/>
                  <c:y val="4.945547209504544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63"/>
                  <c:y val="0.48036951501154768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(N=20)</c:v>
                </c:pt>
                <c:pt idx="2">
                  <c:v>2010 (N=17)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(N=17)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(N=17)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88817024"/>
        <c:axId val="88855680"/>
      </c:barChart>
      <c:catAx>
        <c:axId val="88817024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855680"/>
        <c:crosses val="autoZero"/>
        <c:auto val="1"/>
        <c:lblAlgn val="ctr"/>
        <c:lblOffset val="100"/>
        <c:tickLblSkip val="1"/>
        <c:tickMarkSkip val="1"/>
      </c:catAx>
      <c:valAx>
        <c:axId val="888556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817024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10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36271246266630469"/>
          <c:y val="6.1016949152542445E-2"/>
          <c:w val="0.6298248710290526"/>
          <c:h val="0.79661016949152541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(N=17)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0.2</c:v>
                </c:pt>
                <c:pt idx="1">
                  <c:v>0.15000000000000005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(N=17)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0.35000000000000009</c:v>
                </c:pt>
                <c:pt idx="1">
                  <c:v>0.70000000000000018</c:v>
                </c:pt>
                <c:pt idx="2">
                  <c:v>0.71000000000000019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4E-2"/>
                  <c:y val="-1.8769654101403702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34E-3"/>
                  <c:y val="-2.063411038181091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(N=17)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0.45</c:v>
                </c:pt>
                <c:pt idx="1">
                  <c:v>0.15000000000000005</c:v>
                </c:pt>
                <c:pt idx="2">
                  <c:v>0.29000000000000009</c:v>
                </c:pt>
              </c:numCache>
            </c:numRef>
          </c:val>
        </c:ser>
        <c:dLbls>
          <c:showVal val="1"/>
        </c:dLbls>
        <c:gapWidth val="20"/>
        <c:overlap val="100"/>
        <c:axId val="89042304"/>
        <c:axId val="88777856"/>
      </c:barChart>
      <c:catAx>
        <c:axId val="89042304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8777856"/>
        <c:crosses val="autoZero"/>
        <c:auto val="1"/>
        <c:lblAlgn val="ctr"/>
        <c:lblOffset val="100"/>
        <c:tickLblSkip val="1"/>
        <c:tickMarkSkip val="1"/>
      </c:catAx>
      <c:valAx>
        <c:axId val="88777856"/>
        <c:scaling>
          <c:orientation val="minMax"/>
        </c:scaling>
        <c:delete val="1"/>
        <c:axPos val="l"/>
        <c:numFmt formatCode="0%" sourceLinked="1"/>
        <c:tickLblPos val="none"/>
        <c:crossAx val="89042304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4067796610169492"/>
          <c:w val="0.28358208955223918"/>
          <c:h val="0.32881355932203443"/>
        </c:manualLayout>
      </c:layout>
      <c:spPr>
        <a:noFill/>
        <a:ln w="14887">
          <a:noFill/>
        </a:ln>
      </c:spPr>
      <c:txPr>
        <a:bodyPr/>
        <a:lstStyle/>
        <a:p>
          <a:pPr>
            <a:defRPr sz="10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2E-3"/>
          <c:y val="9.0163934426229511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66FF"/>
            </a:solidFill>
            <a:ln w="11625">
              <a:noFill/>
              <a:prstDash val="solid"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1.85</c:v>
                </c:pt>
                <c:pt idx="2">
                  <c:v>9.9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3.6</c:v>
                </c:pt>
                <c:pt idx="2">
                  <c:v>6.85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2.79</c:v>
                </c:pt>
                <c:pt idx="2">
                  <c:v>5.7</c:v>
                </c:pt>
              </c:numCache>
            </c:numRef>
          </c:val>
        </c:ser>
        <c:dLbls>
          <c:showVal val="1"/>
        </c:dLbls>
        <c:gapWidth val="60"/>
        <c:overlap val="-60"/>
        <c:axId val="61111680"/>
        <c:axId val="61133952"/>
      </c:barChart>
      <c:catAx>
        <c:axId val="61111680"/>
        <c:scaling>
          <c:orientation val="maxMin"/>
        </c:scaling>
        <c:delete val="1"/>
        <c:axPos val="b"/>
        <c:tickLblPos val="none"/>
        <c:crossAx val="61133952"/>
        <c:crosses val="autoZero"/>
        <c:auto val="1"/>
        <c:lblAlgn val="ctr"/>
        <c:lblOffset val="100"/>
      </c:catAx>
      <c:valAx>
        <c:axId val="61133952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61111680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5536062378167673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0.4</c:v>
                </c:pt>
                <c:pt idx="1">
                  <c:v>0.4</c:v>
                </c:pt>
                <c:pt idx="3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0.5</c:v>
                </c:pt>
                <c:pt idx="1">
                  <c:v>0.25</c:v>
                </c:pt>
                <c:pt idx="2">
                  <c:v>0.05</c:v>
                </c:pt>
                <c:pt idx="3">
                  <c:v>0.2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0.55000000000000004</c:v>
                </c:pt>
                <c:pt idx="1">
                  <c:v>0.3000000000000001</c:v>
                </c:pt>
                <c:pt idx="2">
                  <c:v>0.1</c:v>
                </c:pt>
                <c:pt idx="3">
                  <c:v>0.15000000000000005</c:v>
                </c:pt>
              </c:numCache>
            </c:numRef>
          </c:val>
        </c:ser>
        <c:dLbls>
          <c:showVal val="1"/>
        </c:dLbls>
        <c:gapWidth val="60"/>
        <c:axId val="88927232"/>
        <c:axId val="89047808"/>
      </c:barChart>
      <c:catAx>
        <c:axId val="88927232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pl-PL"/>
          </a:p>
        </c:txPr>
        <c:crossAx val="89047808"/>
        <c:crosses val="autoZero"/>
        <c:auto val="1"/>
        <c:lblAlgn val="ctr"/>
        <c:lblOffset val="100"/>
        <c:tickLblSkip val="1"/>
        <c:tickMarkSkip val="1"/>
      </c:catAx>
      <c:valAx>
        <c:axId val="8904780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927232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  <c:txPr>
        <a:bodyPr/>
        <a:lstStyle/>
        <a:p>
          <a:pPr>
            <a:defRPr sz="10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3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34129110184947115"/>
          <c:y val="8.6063802730254629E-2"/>
          <c:w val="0.65870889815052913"/>
          <c:h val="0.91393619726974551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</c:v>
                </c:pt>
                <c:pt idx="1">
                  <c:v>0.1</c:v>
                </c:pt>
                <c:pt idx="3">
                  <c:v>0.70000000000000018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1">
                  <c:v>0.25</c:v>
                </c:pt>
                <c:pt idx="2">
                  <c:v>0.05</c:v>
                </c:pt>
                <c:pt idx="3">
                  <c:v>0.70000000000000018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dLbl>
              <c:idx val="2"/>
              <c:delete val="1"/>
            </c:dLbl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0.05</c:v>
                </c:pt>
                <c:pt idx="1">
                  <c:v>0.1</c:v>
                </c:pt>
                <c:pt idx="2">
                  <c:v>0.05</c:v>
                </c:pt>
                <c:pt idx="3">
                  <c:v>0.8500000000000002</c:v>
                </c:pt>
              </c:numCache>
            </c:numRef>
          </c:val>
        </c:ser>
        <c:dLbls>
          <c:showVal val="1"/>
        </c:dLbls>
        <c:gapWidth val="60"/>
        <c:axId val="85531648"/>
        <c:axId val="85545728"/>
      </c:barChart>
      <c:catAx>
        <c:axId val="85531648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545728"/>
        <c:crosses val="autoZero"/>
        <c:auto val="1"/>
        <c:lblAlgn val="ctr"/>
        <c:lblOffset val="100"/>
        <c:tickLblSkip val="1"/>
        <c:tickMarkSkip val="1"/>
      </c:catAx>
      <c:valAx>
        <c:axId val="8554572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531648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48432721546170371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5"/>
                <c:pt idx="0" formatCode="0%">
                  <c:v>0.8500000000000002</c:v>
                </c:pt>
                <c:pt idx="2" formatCode="0%">
                  <c:v>0.15000000000000005</c:v>
                </c:pt>
                <c:pt idx="3" formatCode="0%">
                  <c:v>0.1</c:v>
                </c:pt>
                <c:pt idx="4" formatCode="0%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5"/>
                <c:pt idx="0" formatCode="0%">
                  <c:v>0.9</c:v>
                </c:pt>
                <c:pt idx="2" formatCode="0%">
                  <c:v>0.05</c:v>
                </c:pt>
                <c:pt idx="4" formatCode="0%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5"/>
                <c:pt idx="0" formatCode="0%">
                  <c:v>0.8</c:v>
                </c:pt>
                <c:pt idx="3" formatCode="0%">
                  <c:v>0.05</c:v>
                </c:pt>
                <c:pt idx="4" formatCode="0%">
                  <c:v>0.15000000000000005</c:v>
                </c:pt>
              </c:numCache>
            </c:numRef>
          </c:val>
        </c:ser>
        <c:dLbls>
          <c:showVal val="1"/>
        </c:dLbls>
        <c:gapWidth val="60"/>
        <c:axId val="85580032"/>
        <c:axId val="85393408"/>
      </c:barChart>
      <c:catAx>
        <c:axId val="85580032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393408"/>
        <c:crosses val="autoZero"/>
        <c:auto val="1"/>
        <c:lblAlgn val="ctr"/>
        <c:lblOffset val="100"/>
        <c:tickLblSkip val="1"/>
        <c:tickMarkSkip val="1"/>
      </c:catAx>
      <c:valAx>
        <c:axId val="8539340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580032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3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85422848"/>
        <c:axId val="85424384"/>
      </c:barChart>
      <c:catAx>
        <c:axId val="85422848"/>
        <c:scaling>
          <c:orientation val="maxMin"/>
        </c:scaling>
        <c:delete val="1"/>
        <c:axPos val="l"/>
        <c:numFmt formatCode="General" sourceLinked="1"/>
        <c:tickLblPos val="none"/>
        <c:crossAx val="85424384"/>
        <c:crosses val="autoZero"/>
        <c:auto val="1"/>
        <c:lblAlgn val="ctr"/>
        <c:lblOffset val="100"/>
      </c:catAx>
      <c:valAx>
        <c:axId val="85424384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5422848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1.162790697674417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4933333333333357"/>
          <c:y val="8.3140877598152571E-2"/>
          <c:w val="0.75200000000000078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0.75000000000000022</c:v>
                </c:pt>
                <c:pt idx="1">
                  <c:v>0.65000000000000024</c:v>
                </c:pt>
                <c:pt idx="2">
                  <c:v>0.70000000000000018</c:v>
                </c:pt>
                <c:pt idx="3">
                  <c:v>0.45</c:v>
                </c:pt>
                <c:pt idx="4">
                  <c:v>0.15000000000000005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</c:v>
                </c:pt>
                <c:pt idx="1">
                  <c:v>0.5</c:v>
                </c:pt>
                <c:pt idx="2">
                  <c:v>0.45</c:v>
                </c:pt>
                <c:pt idx="3">
                  <c:v>0.45</c:v>
                </c:pt>
                <c:pt idx="4">
                  <c:v>0.1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0.70000000000000018</c:v>
                </c:pt>
                <c:pt idx="1">
                  <c:v>0.4</c:v>
                </c:pt>
                <c:pt idx="2">
                  <c:v>0.5</c:v>
                </c:pt>
                <c:pt idx="3">
                  <c:v>0.35000000000000009</c:v>
                </c:pt>
                <c:pt idx="4">
                  <c:v>0.25</c:v>
                </c:pt>
              </c:numCache>
            </c:numRef>
          </c:val>
        </c:ser>
        <c:dLbls>
          <c:showVal val="1"/>
        </c:dLbls>
        <c:gapWidth val="60"/>
        <c:axId val="85485056"/>
        <c:axId val="85486592"/>
      </c:barChart>
      <c:catAx>
        <c:axId val="8548505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486592"/>
        <c:crosses val="autoZero"/>
        <c:auto val="1"/>
        <c:lblAlgn val="ctr"/>
        <c:lblOffset val="100"/>
        <c:tickLblSkip val="1"/>
        <c:tickMarkSkip val="1"/>
      </c:catAx>
      <c:valAx>
        <c:axId val="854865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485056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6.4718407551498089E-2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5438596491228138"/>
          <c:y val="0.10828303088619949"/>
          <c:w val="0.74780701754386114"/>
          <c:h val="0.8917169691138004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(N=7)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0.29000000000000009</c:v>
                </c:pt>
                <c:pt idx="2">
                  <c:v>0.14000000000000001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0.6000000000000002</c:v>
                </c:pt>
                <c:pt idx="1">
                  <c:v>0.2</c:v>
                </c:pt>
                <c:pt idx="2">
                  <c:v>0.2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0.2</c:v>
                </c:pt>
                <c:pt idx="1">
                  <c:v>0.3000000000000001</c:v>
                </c:pt>
              </c:numCache>
            </c:numRef>
          </c:val>
        </c:ser>
        <c:dLbls>
          <c:showVal val="1"/>
        </c:dLbls>
        <c:gapWidth val="60"/>
        <c:axId val="85935616"/>
        <c:axId val="85937152"/>
      </c:barChart>
      <c:catAx>
        <c:axId val="85935616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937152"/>
        <c:crosses val="autoZero"/>
        <c:auto val="1"/>
        <c:lblAlgn val="ctr"/>
        <c:lblOffset val="100"/>
        <c:tickLblSkip val="1"/>
        <c:tickMarkSkip val="1"/>
      </c:catAx>
      <c:valAx>
        <c:axId val="8593715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935616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36"/>
          <c:h val="0.1237113402061857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1"/>
          <c:w val="0.46153846153846195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</c:v>
                </c:pt>
                <c:pt idx="1">
                  <c:v>0.1</c:v>
                </c:pt>
                <c:pt idx="2">
                  <c:v>0.15000000000000005</c:v>
                </c:pt>
                <c:pt idx="4">
                  <c:v>0.35000000000000009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0.45</c:v>
                </c:pt>
                <c:pt idx="1">
                  <c:v>0.15000000000000005</c:v>
                </c:pt>
                <c:pt idx="4">
                  <c:v>0.4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(N=17)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0.18000000000000005</c:v>
                </c:pt>
                <c:pt idx="1">
                  <c:v>0.24000000000000005</c:v>
                </c:pt>
                <c:pt idx="3">
                  <c:v>0.12000000000000002</c:v>
                </c:pt>
                <c:pt idx="4">
                  <c:v>0.47000000000000008</c:v>
                </c:pt>
              </c:numCache>
            </c:numRef>
          </c:val>
        </c:ser>
        <c:dLbls>
          <c:showVal val="1"/>
        </c:dLbls>
        <c:gapWidth val="60"/>
        <c:axId val="86000768"/>
        <c:axId val="86002304"/>
      </c:barChart>
      <c:catAx>
        <c:axId val="86000768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002304"/>
        <c:crosses val="autoZero"/>
        <c:auto val="1"/>
        <c:lblAlgn val="ctr"/>
        <c:lblOffset val="100"/>
        <c:tickLblSkip val="1"/>
        <c:tickMarkSkip val="1"/>
      </c:catAx>
      <c:valAx>
        <c:axId val="860023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000768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389978213507642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85831680"/>
        <c:axId val="85833216"/>
      </c:barChart>
      <c:catAx>
        <c:axId val="85831680"/>
        <c:scaling>
          <c:orientation val="maxMin"/>
        </c:scaling>
        <c:delete val="1"/>
        <c:axPos val="l"/>
        <c:numFmt formatCode="General" sourceLinked="1"/>
        <c:tickLblPos val="none"/>
        <c:crossAx val="85833216"/>
        <c:crosses val="autoZero"/>
        <c:auto val="1"/>
        <c:lblAlgn val="ctr"/>
        <c:lblOffset val="100"/>
      </c:catAx>
      <c:valAx>
        <c:axId val="85833216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5831680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2.5062656641604009E-3"/>
          <c:w val="0.91503267973856206"/>
          <c:h val="0.1203007518796993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73464912280701822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%">
                  <c:v>0.8</c:v>
                </c:pt>
                <c:pt idx="2" formatCode="0%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%">
                  <c:v>0.70000000000000018</c:v>
                </c:pt>
                <c:pt idx="2" formatCode="0%">
                  <c:v>0.3000000000000001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dLbl>
              <c:idx val="1"/>
              <c:delete val="1"/>
            </c:dLbl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%">
                  <c:v>0.76000000000000023</c:v>
                </c:pt>
                <c:pt idx="2" formatCode="0%">
                  <c:v>0.24000000000000005</c:v>
                </c:pt>
              </c:numCache>
            </c:numRef>
          </c:val>
        </c:ser>
        <c:dLbls>
          <c:showVal val="1"/>
        </c:dLbls>
        <c:gapWidth val="60"/>
        <c:axId val="90288512"/>
        <c:axId val="90290048"/>
      </c:barChart>
      <c:catAx>
        <c:axId val="90288512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290048"/>
        <c:crosses val="autoZero"/>
        <c:auto val="1"/>
        <c:lblAlgn val="ctr"/>
        <c:lblOffset val="100"/>
        <c:tickLblSkip val="1"/>
        <c:tickMarkSkip val="1"/>
      </c:catAx>
      <c:valAx>
        <c:axId val="9029004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288512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76"/>
          <c:y val="8.6956521739130543E-2"/>
          <c:w val="0.74342105263158087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0.3000000000000001</c:v>
                </c:pt>
                <c:pt idx="1">
                  <c:v>0.1</c:v>
                </c:pt>
                <c:pt idx="2">
                  <c:v>0.6000000000000002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0.6000000000000002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0.25</c:v>
                </c:pt>
                <c:pt idx="1">
                  <c:v>0.3000000000000001</c:v>
                </c:pt>
                <c:pt idx="2">
                  <c:v>0.45</c:v>
                </c:pt>
              </c:numCache>
            </c:numRef>
          </c:val>
        </c:ser>
        <c:dLbls>
          <c:showVal val="1"/>
        </c:dLbls>
        <c:gapWidth val="60"/>
        <c:axId val="90324352"/>
        <c:axId val="90346624"/>
      </c:barChart>
      <c:catAx>
        <c:axId val="90324352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346624"/>
        <c:crosses val="autoZero"/>
        <c:auto val="1"/>
        <c:lblAlgn val="ctr"/>
        <c:lblOffset val="100"/>
        <c:tickLblSkip val="1"/>
        <c:tickMarkSkip val="1"/>
      </c:catAx>
      <c:valAx>
        <c:axId val="9034662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324352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57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69">
              <a:noFill/>
              <a:prstDash val="solid"/>
            </a:ln>
          </c:spPr>
          <c:dPt>
            <c:idx val="0"/>
            <c:spPr>
              <a:solidFill>
                <a:srgbClr val="0066FF"/>
              </a:solidFill>
              <a:ln w="11669">
                <a:noFill/>
                <a:prstDash val="solid"/>
              </a:ln>
            </c:spPr>
          </c:dPt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0.95000000000000018</c:v>
                </c:pt>
                <c:pt idx="2">
                  <c:v>0.95000000000000018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0.95000000000000018</c:v>
                </c:pt>
                <c:pt idx="2">
                  <c:v>0.95000000000000018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60"/>
        <c:axId val="72769920"/>
        <c:axId val="72771456"/>
      </c:barChart>
      <c:catAx>
        <c:axId val="72769920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2771456"/>
        <c:crosses val="autoZero"/>
        <c:auto val="1"/>
        <c:lblAlgn val="ctr"/>
        <c:lblOffset val="100"/>
        <c:tickLblSkip val="1"/>
        <c:tickMarkSkip val="1"/>
      </c:catAx>
      <c:valAx>
        <c:axId val="7277145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276992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66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(N=17)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</c:v>
                </c:pt>
                <c:pt idx="1">
                  <c:v>0.05</c:v>
                </c:pt>
                <c:pt idx="2">
                  <c:v>0.41000000000000009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46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(N=17)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0.9</c:v>
                </c:pt>
                <c:pt idx="1">
                  <c:v>0.95000000000000018</c:v>
                </c:pt>
                <c:pt idx="2">
                  <c:v>0.59</c:v>
                </c:pt>
              </c:numCache>
            </c:numRef>
          </c:val>
        </c:ser>
        <c:dLbls>
          <c:showVal val="1"/>
        </c:dLbls>
        <c:gapWidth val="60"/>
        <c:overlap val="100"/>
        <c:axId val="90223744"/>
        <c:axId val="90225280"/>
      </c:barChart>
      <c:catAx>
        <c:axId val="90223744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225280"/>
        <c:crosses val="autoZero"/>
        <c:auto val="1"/>
        <c:lblAlgn val="ctr"/>
        <c:lblOffset val="100"/>
        <c:tickLblSkip val="1"/>
        <c:tickMarkSkip val="1"/>
      </c:catAx>
      <c:valAx>
        <c:axId val="902252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223744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47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1231126596980355"/>
          <c:y val="1.285347043701802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205334670228689E-2"/>
                  <c:y val="6.4707157770901112E-3"/>
                </c:manualLayout>
              </c:layout>
              <c:spPr>
                <a:noFill/>
                <a:ln w="23341">
                  <a:noFill/>
                </a:ln>
              </c:spPr>
              <c:txPr>
                <a:bodyPr/>
                <a:lstStyle/>
                <a:p>
                  <a:pPr>
                    <a:defRPr sz="1080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(N=20)</c:v>
                </c:pt>
                <c:pt idx="2">
                  <c:v>2010 (N=17)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(N=16)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0.65000000000000024</c:v>
                </c:pt>
                <c:pt idx="1">
                  <c:v>0.6000000000000002</c:v>
                </c:pt>
                <c:pt idx="2">
                  <c:v>0.35000000000000009</c:v>
                </c:pt>
                <c:pt idx="4">
                  <c:v>0.2</c:v>
                </c:pt>
                <c:pt idx="5">
                  <c:v>0.25</c:v>
                </c:pt>
                <c:pt idx="6">
                  <c:v>6.0000000000000019E-2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(N=20)</c:v>
                </c:pt>
                <c:pt idx="2">
                  <c:v>2010 (N=17)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(N=16)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0.35000000000000009</c:v>
                </c:pt>
                <c:pt idx="1">
                  <c:v>0.4</c:v>
                </c:pt>
                <c:pt idx="2">
                  <c:v>0.65000000000000024</c:v>
                </c:pt>
                <c:pt idx="4">
                  <c:v>0.8</c:v>
                </c:pt>
                <c:pt idx="5">
                  <c:v>0.75000000000000022</c:v>
                </c:pt>
                <c:pt idx="6">
                  <c:v>0.94000000000000017</c:v>
                </c:pt>
              </c:numCache>
            </c:numRef>
          </c:val>
        </c:ser>
        <c:dLbls>
          <c:showVal val="1"/>
        </c:dLbls>
        <c:gapWidth val="60"/>
        <c:overlap val="100"/>
        <c:axId val="90755840"/>
        <c:axId val="90757376"/>
      </c:barChart>
      <c:catAx>
        <c:axId val="90755840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757376"/>
        <c:crosses val="autoZero"/>
        <c:auto val="1"/>
        <c:lblAlgn val="ctr"/>
        <c:lblOffset val="100"/>
        <c:tickLblSkip val="1"/>
        <c:tickMarkSkip val="1"/>
      </c:catAx>
      <c:valAx>
        <c:axId val="907573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755840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83"/>
          <c:y val="0.91002570694087492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3.0575539568345359E-2"/>
          <c:y val="1.9723865877712072E-3"/>
          <c:w val="0.8897858456315717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0.95000000000000018</c:v>
                </c:pt>
                <c:pt idx="3">
                  <c:v>0.8500000000000002</c:v>
                </c:pt>
                <c:pt idx="4">
                  <c:v>0.8500000000000002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0.95000000000000018</c:v>
                </c:pt>
                <c:pt idx="1">
                  <c:v>0.95000000000000018</c:v>
                </c:pt>
                <c:pt idx="2">
                  <c:v>1</c:v>
                </c:pt>
                <c:pt idx="3">
                  <c:v>0.95000000000000018</c:v>
                </c:pt>
                <c:pt idx="4">
                  <c:v>0.95000000000000018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(N=17)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0.94000000000000017</c:v>
                </c:pt>
                <c:pt idx="1">
                  <c:v>1</c:v>
                </c:pt>
                <c:pt idx="2">
                  <c:v>0.88</c:v>
                </c:pt>
                <c:pt idx="3">
                  <c:v>0.71000000000000019</c:v>
                </c:pt>
                <c:pt idx="4">
                  <c:v>0.82000000000000017</c:v>
                </c:pt>
              </c:numCache>
            </c:numRef>
          </c:val>
        </c:ser>
        <c:dLbls>
          <c:showVal val="1"/>
        </c:dLbls>
        <c:gapWidth val="60"/>
        <c:axId val="90502272"/>
        <c:axId val="90503808"/>
      </c:barChart>
      <c:catAx>
        <c:axId val="90502272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503808"/>
        <c:crosses val="autoZero"/>
        <c:auto val="1"/>
        <c:lblAlgn val="ctr"/>
        <c:lblOffset val="100"/>
        <c:tickLblSkip val="1"/>
        <c:tickMarkSkip val="1"/>
      </c:catAx>
      <c:valAx>
        <c:axId val="9050380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502272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003"/>
          <c:y val="0.94871794871794746"/>
          <c:w val="0.6043165467625895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518518518518537"/>
          <c:y val="2.0661157024793424E-3"/>
          <c:w val="0.76190476190476186"/>
          <c:h val="0.8904958677685957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0.5</c:v>
                </c:pt>
                <c:pt idx="1">
                  <c:v>0.55000000000000004</c:v>
                </c:pt>
                <c:pt idx="3">
                  <c:v>0.6000000000000002</c:v>
                </c:pt>
                <c:pt idx="4">
                  <c:v>0.70000000000000018</c:v>
                </c:pt>
                <c:pt idx="6">
                  <c:v>0.70000000000000018</c:v>
                </c:pt>
                <c:pt idx="7">
                  <c:v>0.65000000000000024</c:v>
                </c:pt>
                <c:pt idx="9">
                  <c:v>0.70000000000000018</c:v>
                </c:pt>
                <c:pt idx="10">
                  <c:v>0.75000000000000022</c:v>
                </c:pt>
                <c:pt idx="12">
                  <c:v>0.5</c:v>
                </c:pt>
                <c:pt idx="13">
                  <c:v>0.8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-4.3807402862521775E-3"/>
                  <c:y val="-1.827186166622299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0.45</c:v>
                </c:pt>
                <c:pt idx="1">
                  <c:v>0.3000000000000001</c:v>
                </c:pt>
                <c:pt idx="3">
                  <c:v>0.35000000000000009</c:v>
                </c:pt>
                <c:pt idx="4">
                  <c:v>0.15000000000000005</c:v>
                </c:pt>
                <c:pt idx="6">
                  <c:v>0.3000000000000001</c:v>
                </c:pt>
                <c:pt idx="7">
                  <c:v>0.3000000000000001</c:v>
                </c:pt>
                <c:pt idx="9">
                  <c:v>0.25</c:v>
                </c:pt>
                <c:pt idx="10">
                  <c:v>0.25</c:v>
                </c:pt>
                <c:pt idx="12">
                  <c:v>0.45</c:v>
                </c:pt>
                <c:pt idx="13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1">
                  <c:v>0.1</c:v>
                </c:pt>
                <c:pt idx="4">
                  <c:v>0.1</c:v>
                </c:pt>
                <c:pt idx="7">
                  <c:v>0.05</c:v>
                </c:pt>
                <c:pt idx="9">
                  <c:v>0.05</c:v>
                </c:pt>
                <c:pt idx="12">
                  <c:v>0.05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2.9422808891312643E-2"/>
                  <c:y val="-2.4470208773661288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906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0%</c:formatCode>
                <c:ptCount val="14"/>
                <c:pt idx="0">
                  <c:v>0.05</c:v>
                </c:pt>
                <c:pt idx="1">
                  <c:v>0.05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</c:ser>
        <c:dLbls>
          <c:showVal val="1"/>
        </c:dLbls>
        <c:gapWidth val="40"/>
        <c:overlap val="100"/>
        <c:axId val="90819968"/>
        <c:axId val="93467776"/>
      </c:barChart>
      <c:catAx>
        <c:axId val="90819968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3467776"/>
        <c:crosses val="autoZero"/>
        <c:auto val="1"/>
        <c:lblAlgn val="ctr"/>
        <c:lblOffset val="100"/>
        <c:tickLblSkip val="1"/>
        <c:tickMarkSkip val="1"/>
      </c:catAx>
      <c:valAx>
        <c:axId val="93467776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90819968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132231404958675"/>
          <c:w val="0.98589065255732"/>
          <c:h val="8.6776859504132248E-2"/>
        </c:manualLayout>
      </c:layout>
      <c:spPr>
        <a:noFill/>
        <a:ln w="23713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0.8500000000000002</c:v>
                </c:pt>
                <c:pt idx="1">
                  <c:v>0.15000000000000005</c:v>
                </c:pt>
                <c:pt idx="3">
                  <c:v>0.15000000000000005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</c:v>
                </c:pt>
                <c:pt idx="1">
                  <c:v>0.1</c:v>
                </c:pt>
                <c:pt idx="2">
                  <c:v>0.05</c:v>
                </c:pt>
                <c:pt idx="3">
                  <c:v>0.15000000000000005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0.75000000000000022</c:v>
                </c:pt>
                <c:pt idx="1">
                  <c:v>0.15000000000000005</c:v>
                </c:pt>
                <c:pt idx="2">
                  <c:v>0.2</c:v>
                </c:pt>
                <c:pt idx="3">
                  <c:v>0.1</c:v>
                </c:pt>
              </c:numCache>
            </c:numRef>
          </c:val>
        </c:ser>
        <c:dLbls>
          <c:showVal val="1"/>
        </c:dLbls>
        <c:gapWidth val="60"/>
        <c:axId val="83927040"/>
        <c:axId val="83928576"/>
      </c:barChart>
      <c:catAx>
        <c:axId val="8392704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3928576"/>
        <c:crosses val="autoZero"/>
        <c:auto val="1"/>
        <c:lblAlgn val="ctr"/>
        <c:lblOffset val="100"/>
        <c:tickLblSkip val="1"/>
        <c:tickMarkSkip val="1"/>
      </c:catAx>
      <c:valAx>
        <c:axId val="8392857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3927040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(N=17)</c:v>
                </c:pt>
                <c:pt idx="2">
                  <c:v>2010 (N=18)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FF000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(N=17)</c:v>
                </c:pt>
                <c:pt idx="2">
                  <c:v>2010 (N=18)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(N=17)</c:v>
                </c:pt>
                <c:pt idx="2">
                  <c:v>2010 (N=18)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6560768"/>
        <c:axId val="86562304"/>
      </c:barChart>
      <c:catAx>
        <c:axId val="8656076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562304"/>
        <c:crosses val="autoZero"/>
        <c:auto val="1"/>
        <c:lblAlgn val="ctr"/>
        <c:lblOffset val="100"/>
        <c:tickLblSkip val="1"/>
        <c:tickMarkSkip val="1"/>
      </c:catAx>
      <c:valAx>
        <c:axId val="865623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560768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(N=17)</c:v>
                </c:pt>
                <c:pt idx="2">
                  <c:v>2010 (N=18)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0.94000000000000017</c:v>
                </c:pt>
                <c:pt idx="1">
                  <c:v>0.94000000000000017</c:v>
                </c:pt>
                <c:pt idx="2">
                  <c:v>0.94000000000000017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(N=17)</c:v>
                </c:pt>
                <c:pt idx="2">
                  <c:v>2010 (N=18)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6.0000000000000019E-2</c:v>
                </c:pt>
                <c:pt idx="1">
                  <c:v>6.0000000000000019E-2</c:v>
                </c:pt>
                <c:pt idx="2">
                  <c:v>6.0000000000000019E-2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(N=17)</c:v>
                </c:pt>
                <c:pt idx="2">
                  <c:v>2010 (N=18)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6694912"/>
        <c:axId val="86790912"/>
      </c:barChart>
      <c:catAx>
        <c:axId val="8669491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790912"/>
        <c:crosses val="autoZero"/>
        <c:auto val="1"/>
        <c:lblAlgn val="ctr"/>
        <c:lblOffset val="100"/>
        <c:tickLblSkip val="1"/>
        <c:tickMarkSkip val="1"/>
      </c:catAx>
      <c:valAx>
        <c:axId val="8679091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69491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34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0.9</c:v>
                </c:pt>
                <c:pt idx="1">
                  <c:v>0.25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0.95000000000000018</c:v>
                </c:pt>
                <c:pt idx="1">
                  <c:v>0.25</c:v>
                </c:pt>
                <c:pt idx="2">
                  <c:v>0.15000000000000005</c:v>
                </c:pt>
                <c:pt idx="3">
                  <c:v>0.15000000000000005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0.8</c:v>
                </c:pt>
                <c:pt idx="1">
                  <c:v>0.2</c:v>
                </c:pt>
                <c:pt idx="2">
                  <c:v>0.35000000000000009</c:v>
                </c:pt>
              </c:numCache>
            </c:numRef>
          </c:val>
        </c:ser>
        <c:dLbls>
          <c:showVal val="1"/>
        </c:dLbls>
        <c:gapWidth val="60"/>
        <c:axId val="86818176"/>
        <c:axId val="86824064"/>
      </c:barChart>
      <c:catAx>
        <c:axId val="8681817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824064"/>
        <c:crosses val="autoZero"/>
        <c:auto val="1"/>
        <c:lblAlgn val="ctr"/>
        <c:lblOffset val="100"/>
        <c:tickLblSkip val="1"/>
        <c:tickMarkSkip val="1"/>
      </c:catAx>
      <c:valAx>
        <c:axId val="8682406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6818176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FF000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6952960"/>
        <c:axId val="87032576"/>
      </c:barChart>
      <c:catAx>
        <c:axId val="8695296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032576"/>
        <c:crosses val="autoZero"/>
        <c:auto val="1"/>
        <c:lblAlgn val="ctr"/>
        <c:lblOffset val="100"/>
        <c:tickLblSkip val="1"/>
        <c:tickMarkSkip val="1"/>
      </c:catAx>
      <c:valAx>
        <c:axId val="870325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952960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0.8500000000000002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2" formatCode="0%">
                  <c:v>0.15000000000000005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7436288"/>
        <c:axId val="87446272"/>
      </c:barChart>
      <c:catAx>
        <c:axId val="8743628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446272"/>
        <c:crosses val="autoZero"/>
        <c:auto val="1"/>
        <c:lblAlgn val="ctr"/>
        <c:lblOffset val="100"/>
        <c:tickLblSkip val="1"/>
        <c:tickMarkSkip val="1"/>
      </c:catAx>
      <c:valAx>
        <c:axId val="8744627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43628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886285F-C2D2-47BB-B13B-25B89ABDFDE2}" type="datetimeFigureOut">
              <a:rPr lang="pl-PL"/>
              <a:pPr>
                <a:defRPr/>
              </a:pPr>
              <a:t>2013-03-28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D4D5D21-F252-45B2-B38B-2C64C8F56E8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79FE966-1145-4F2C-896D-218568380C6B}" type="datetimeFigureOut">
              <a:rPr lang="pl-PL"/>
              <a:pPr>
                <a:defRPr/>
              </a:pPr>
              <a:t>2013-03-28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794044C-B084-415B-80F6-E7A161EEC69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F4B8A8-B06F-49E3-B1CA-8174E4B64E93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422D2A-ECBB-47FF-887D-A711439AE33F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B37B3B-8C1A-49C5-950B-1452E521C29D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057C774-E5FE-43B3-861A-73950188B3B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CF5D09D-160D-4FCF-B706-0CD86FDD7EE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1D8606B-CC64-4CF3-9968-F82DCB2976F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4"/>
          </p:nvPr>
        </p:nvSpPr>
        <p:spPr>
          <a:xfrm>
            <a:off x="4572001" y="5275330"/>
            <a:ext cx="3814860" cy="719137"/>
          </a:xfrm>
        </p:spPr>
        <p:txBody>
          <a:bodyPr/>
          <a:lstStyle>
            <a:lvl1pPr marL="0" indent="0" algn="r"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Prostokąt 7"/>
          <p:cNvSpPr/>
          <p:nvPr userDrawn="1"/>
        </p:nvSpPr>
        <p:spPr>
          <a:xfrm>
            <a:off x="4368787" y="5291916"/>
            <a:ext cx="4030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err="1" smtClean="0">
                <a:cs typeface="Tahoma" pitchFamily="34" charset="0"/>
              </a:rPr>
              <a:t>marta.openchowska@grupaiqs.pl</a:t>
            </a:r>
            <a:endParaRPr lang="pl-PL" b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0421EB9-3FBF-4CD3-A673-4639A75917B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D03892C-DD4C-40F6-A10C-4889F87C5FA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19F18C0-DCE1-4E79-8D7D-A67490575A2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1422E56-E9D7-4885-9EB3-02517464E21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E735193-6B72-4FC4-88FB-0D3B92165BA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6859776-1DA1-4E69-B759-B39915FFE79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88A2DAD-116F-4296-B459-9793395AFBB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8D3FC25-2636-4FF2-B649-4C8FA4918F4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B6297C8-367A-4FA8-B530-409BE763891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90880DA-E97A-4A2C-85FB-4E10B1F355A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24BC56E-D30C-4A77-BDB4-F148001E49B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7F6BF94-E93A-4380-BBF4-BA7B976085B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6355322-BB0C-44CE-9EAB-3D38BEBDC59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5AE6CBD-B37A-443D-9983-B56764DEB78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14CA790-1280-4B83-9E34-075BFE8B0AA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2CAFA0B-86A9-4D87-8577-E8FF793E325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B476333-C67A-4746-86C7-C9BE4BF8689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881C2EB-6BDA-4979-B3A8-7AD0D96FDA8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E65A1DA-AA9F-4B6F-9F99-75065175891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50CC6FB-9572-4D9D-8E78-3943CC0B281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4967014-209D-4EA9-A15E-75E53EDB68A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2993D7A-0AE2-45E8-8E3C-5D301B6F4E3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609AAAB-4327-490D-B4FF-F3217D6C584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WOLA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Warszawa,  19 grudnia 2012</a:t>
            </a: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Wola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628800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formularze / wnioski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 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968375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wzory wypełnionych formularzy / wniosków?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5545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00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działa system numerkowy?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900956" y="4551114"/>
            <a:ext cx="223043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900956" y="3090614"/>
            <a:ext cx="2230438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900956" y="3709739"/>
            <a:ext cx="223043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900956" y="2201614"/>
            <a:ext cx="2220913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900956" y="1436439"/>
            <a:ext cx="223043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827584" y="5733256"/>
            <a:ext cx="2230437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71525" y="3615124"/>
            <a:ext cx="3560763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cs typeface="Tahom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cs typeface="Tahom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848350" y="1066130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cs typeface="Tahoma" pitchFamily="34" charset="0"/>
              </a:rPr>
              <a:t>Czy urzędnik przywitał Cię?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019675" y="1397000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17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782637" y="1462088"/>
            <a:ext cx="2732087" cy="4889500"/>
            <a:chOff x="439" y="921"/>
            <a:chExt cx="1595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39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uprzejmie Cię pożegnał?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18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Spis treści</a:t>
            </a:r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755576" y="162880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755576" y="282736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755576" y="4123928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opuszczał stanowisko pracy w trakcie rozmowy z Tobą?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20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5661025" y="1414517"/>
            <a:ext cx="33035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782638" y="1414517"/>
            <a:ext cx="3861370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425504" y="1383159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853504" y="1383159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przez Ciebie sprawy...?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45038" y="2168674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379413" y="2111524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117725" y="1844824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22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2" y="1052513"/>
            <a:ext cx="3671763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 smtClean="0"/>
              <a:t>Sprawy, o których urzędnik POINFORMOWAŁ </a:t>
            </a:r>
            <a:r>
              <a:rPr lang="pl-PL" sz="1200" dirty="0"/>
              <a:t>SAM (bez dopytywania)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782637" y="1302593"/>
            <a:ext cx="40973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W jaki sposób urzędnik </a:t>
            </a:r>
            <a:r>
              <a:rPr lang="pl-PL" sz="1200" b="1" dirty="0"/>
              <a:t>SPONTANICZNIE</a:t>
            </a:r>
            <a:r>
              <a:rPr lang="pl-PL" sz="1200" dirty="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436096" y="1502494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b="1" dirty="0"/>
              <a:t>PO</a:t>
            </a:r>
            <a:r>
              <a:rPr lang="pl-PL" sz="1200" dirty="0"/>
              <a:t> </a:t>
            </a:r>
            <a:r>
              <a:rPr lang="pl-PL" sz="1200" b="1" dirty="0"/>
              <a:t>DOPYTANIU</a:t>
            </a:r>
            <a:r>
              <a:rPr lang="pl-PL" sz="1200" dirty="0"/>
              <a:t> urzędnik... 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879975" y="2308225"/>
          <a:ext cx="4337050" cy="3929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2175" y="1916832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55576" y="1387624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783138" y="1387624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poinformował o terminie odpowiedzi na przedstawioną sprawę? 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37100" y="1980332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1038" y="1985095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26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861714" y="3416300"/>
            <a:ext cx="2414141" cy="83099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861715" y="1646238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899592" y="5356225"/>
            <a:ext cx="2133823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podczas rozmowy </a:t>
            </a:r>
            <a:r>
              <a:rPr lang="pl-PL" sz="1200" dirty="0" err="1"/>
              <a:t>odczuwałe</a:t>
            </a:r>
            <a:r>
              <a:rPr lang="pl-PL" sz="1200" dirty="0"/>
              <a:t>(a)ś niechęć ze strony urzędnika?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Symbol zastępczy numeru slajdu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27</a:t>
            </a:fld>
            <a:endParaRPr lang="pl-PL" dirty="0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684213" y="5183188"/>
            <a:ext cx="825500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sp>
        <p:nvSpPr>
          <p:cNvPr id="59399" name="Text Box 6"/>
          <p:cNvSpPr txBox="1">
            <a:spLocks noChangeArrowheads="1"/>
          </p:cNvSpPr>
          <p:nvPr/>
        </p:nvSpPr>
        <p:spPr bwMode="auto">
          <a:xfrm>
            <a:off x="611560" y="1277938"/>
            <a:ext cx="29765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782638" y="1843088"/>
            <a:ext cx="2805484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28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782638" y="2139950"/>
            <a:ext cx="3205162" cy="3881338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29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611560" y="1277938"/>
            <a:ext cx="29765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27.11.2012 </a:t>
            </a:r>
            <a:r>
              <a:rPr lang="pl-PL" sz="120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Bielany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Ochota</a:t>
            </a:r>
            <a:r>
              <a:rPr lang="pl-PL" sz="1200" dirty="0">
                <a:latin typeface="+mj-lt"/>
                <a:cs typeface="Arial" pitchFamily="34" charset="0"/>
              </a:rPr>
              <a:t>, Praga </a:t>
            </a:r>
            <a:r>
              <a:rPr lang="en-US" sz="1200" dirty="0" err="1">
                <a:latin typeface="+mj-lt"/>
                <a:cs typeface="Arial" pitchFamily="34" charset="0"/>
              </a:rPr>
              <a:t>Południe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Praga</a:t>
            </a:r>
            <a:r>
              <a:rPr lang="en-US" sz="1200" dirty="0">
                <a:latin typeface="+mj-lt"/>
                <a:cs typeface="Arial" pitchFamily="34" charset="0"/>
              </a:rPr>
              <a:t> </a:t>
            </a:r>
            <a:r>
              <a:rPr lang="en-US" sz="1200" dirty="0" err="1">
                <a:latin typeface="+mj-lt"/>
                <a:cs typeface="Arial" pitchFamily="34" charset="0"/>
              </a:rPr>
              <a:t>Północ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Rembertów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Śródmieście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Targówek</a:t>
            </a:r>
            <a:r>
              <a:rPr lang="pl-PL" sz="1200" dirty="0">
                <a:latin typeface="+mj-lt"/>
                <a:cs typeface="Arial" pitchFamily="34" charset="0"/>
              </a:rPr>
              <a:t>, Urs</a:t>
            </a:r>
            <a:r>
              <a:rPr lang="en-US" sz="1200" dirty="0">
                <a:latin typeface="+mj-lt"/>
                <a:cs typeface="Arial" pitchFamily="34" charset="0"/>
              </a:rPr>
              <a:t>us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Ursynów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Wawer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Wesoła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Wilanów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>
                <a:latin typeface="+mj-lt"/>
                <a:cs typeface="Arial" pitchFamily="34" charset="0"/>
              </a:rPr>
              <a:t>Włochy</a:t>
            </a:r>
            <a:r>
              <a:rPr lang="pl-PL" sz="1200">
                <a:latin typeface="+mj-lt"/>
                <a:cs typeface="Arial" pitchFamily="34" charset="0"/>
              </a:rPr>
              <a:t>, </a:t>
            </a:r>
            <a:r>
              <a:rPr lang="pl-PL" sz="1200" dirty="0">
                <a:latin typeface="+mj-lt"/>
                <a:cs typeface="Arial" pitchFamily="34" charset="0"/>
              </a:rPr>
              <a:t>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 CZAS OCZEKIWANIA NA OBSŁUGĘ PRZED PI/ WOM/ DELEGATURĄ BAiSO</a:t>
            </a:r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>
                <a:solidFill>
                  <a:schemeClr val="accent1"/>
                </a:solidFill>
              </a:rPr>
              <a:t>FUNKCJONOWANIE URZĘDU</a:t>
            </a:r>
          </a:p>
        </p:txBody>
      </p:sp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1639019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karty informacyjne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8" y="3871913"/>
            <a:ext cx="59309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3" y="1238250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Wola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6859776-1DA1-4E69-B759-B39915FFE790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6746</TotalTime>
  <Words>1209</Words>
  <Application>Microsoft Office PowerPoint</Application>
  <PresentationFormat>Pokaz na ekranie (4:3)</PresentationFormat>
  <Paragraphs>240</Paragraphs>
  <Slides>30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WOLA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Wola</vt:lpstr>
      <vt:lpstr>Urząd dzielnicy Wola</vt:lpstr>
      <vt:lpstr>Urząd dzielnicy Wola</vt:lpstr>
      <vt:lpstr>Slajd 10</vt:lpstr>
      <vt:lpstr>Urząd dzielnicy Wola</vt:lpstr>
      <vt:lpstr>Urząd dzielnicy Wola</vt:lpstr>
      <vt:lpstr>Urząd dzielnicy Wola</vt:lpstr>
      <vt:lpstr>Wygląd zewnętrzny urzędnika i jego stanowisko pracy </vt:lpstr>
      <vt:lpstr>Urząd dzielnicy Wola</vt:lpstr>
      <vt:lpstr>Zachowanie urzędnika wobec interesanta </vt:lpstr>
      <vt:lpstr>Urząd dzielnicy Wola</vt:lpstr>
      <vt:lpstr>Urząd dzielnicy Wola</vt:lpstr>
      <vt:lpstr>Urzędnik - obsługa przedstawionej sprawy </vt:lpstr>
      <vt:lpstr>Urząd dzielnicy Wola</vt:lpstr>
      <vt:lpstr>Urząd dzielnicy Wola</vt:lpstr>
      <vt:lpstr>Urząd dzielnicy Wola</vt:lpstr>
      <vt:lpstr>Urzędnik - sposób załatwienia przedstawionej sprawy</vt:lpstr>
      <vt:lpstr>Urząd dzielnicy Wola</vt:lpstr>
      <vt:lpstr>Urząd dzielnicy Wola</vt:lpstr>
      <vt:lpstr>Urząd dzielnicy Wola</vt:lpstr>
      <vt:lpstr>Urząd dzielnicy Wola</vt:lpstr>
      <vt:lpstr>Urząd dzielnicy Wola</vt:lpstr>
      <vt:lpstr>Urząd dzielnicy Wola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mopenchowska</cp:lastModifiedBy>
  <cp:revision>899</cp:revision>
  <dcterms:created xsi:type="dcterms:W3CDTF">2011-07-08T14:47:09Z</dcterms:created>
  <dcterms:modified xsi:type="dcterms:W3CDTF">2013-03-28T13:57:31Z</dcterms:modified>
</cp:coreProperties>
</file>